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3" r:id="rId2"/>
    <p:sldId id="284" r:id="rId3"/>
    <p:sldId id="260" r:id="rId4"/>
    <p:sldId id="280" r:id="rId5"/>
    <p:sldId id="281" r:id="rId6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6D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452" y="-468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88260945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Texto do Título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- Sup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Marcad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Nível de Corpo Um</a:t>
            </a:r>
          </a:p>
          <a:p>
            <a:pPr lvl="1">
              <a:defRPr sz="1800"/>
            </a:pPr>
            <a:r>
              <a:rPr sz="3600"/>
              <a:t>Nível de Corpo Dois</a:t>
            </a:r>
          </a:p>
          <a:p>
            <a:pPr lvl="2">
              <a:defRPr sz="1800"/>
            </a:pPr>
            <a:r>
              <a:rPr sz="3600"/>
              <a:t>Nível de Corpo Três</a:t>
            </a:r>
          </a:p>
          <a:p>
            <a:pPr lvl="3">
              <a:defRPr sz="1800"/>
            </a:pPr>
            <a:r>
              <a:rPr sz="3600"/>
              <a:t>Nível de Corpo Quatro</a:t>
            </a:r>
          </a:p>
          <a:p>
            <a:pPr lvl="4">
              <a:defRPr sz="1800"/>
            </a:pPr>
            <a:r>
              <a:rPr sz="3600"/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Marcadores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Nível de Corpo Um</a:t>
            </a:r>
          </a:p>
          <a:p>
            <a:pPr lvl="1">
              <a:defRPr sz="1800"/>
            </a:pPr>
            <a:r>
              <a:rPr sz="2800"/>
              <a:t>Nível de Corpo Dois</a:t>
            </a:r>
          </a:p>
          <a:p>
            <a:pPr lvl="2">
              <a:defRPr sz="1800"/>
            </a:pPr>
            <a:r>
              <a:rPr sz="2800"/>
              <a:t>Nível de Corpo Três</a:t>
            </a:r>
          </a:p>
          <a:p>
            <a:pPr lvl="3">
              <a:defRPr sz="1800"/>
            </a:pPr>
            <a:r>
              <a:rPr sz="2800"/>
              <a:t>Nível de Corpo Quatro</a:t>
            </a:r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rcad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Nível de Corpo Um</a:t>
            </a:r>
          </a:p>
          <a:p>
            <a:pPr lvl="1">
              <a:defRPr sz="1800"/>
            </a:pPr>
            <a:r>
              <a:rPr sz="3600"/>
              <a:t>Nível de Corpo Dois</a:t>
            </a:r>
          </a:p>
          <a:p>
            <a:pPr lvl="2">
              <a:defRPr sz="1800"/>
            </a:pPr>
            <a:r>
              <a:rPr sz="3600"/>
              <a:t>Nível de Corpo Três</a:t>
            </a:r>
          </a:p>
          <a:p>
            <a:pPr lvl="3">
              <a:defRPr sz="1800"/>
            </a:pPr>
            <a:r>
              <a:rPr sz="3600"/>
              <a:t>Nível de Corpo Quatro</a:t>
            </a:r>
          </a:p>
          <a:p>
            <a:pPr lvl="4">
              <a:defRPr sz="1800"/>
            </a:pPr>
            <a:r>
              <a:rPr sz="3600"/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Ac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Nível de Corpo Um</a:t>
            </a:r>
          </a:p>
          <a:p>
            <a:pPr lvl="1">
              <a:defRPr sz="1800"/>
            </a:pPr>
            <a:r>
              <a:rPr sz="3600"/>
              <a:t>Nível de Corpo Dois</a:t>
            </a:r>
          </a:p>
          <a:p>
            <a:pPr lvl="2">
              <a:defRPr sz="1800"/>
            </a:pPr>
            <a:r>
              <a:rPr sz="3600"/>
              <a:t>Nível de Corpo Três</a:t>
            </a:r>
          </a:p>
          <a:p>
            <a:pPr lvl="3">
              <a:defRPr sz="1800"/>
            </a:pPr>
            <a:r>
              <a:rPr sz="3600"/>
              <a:t>Nível de Corpo Quatro</a:t>
            </a:r>
          </a:p>
          <a:p>
            <a:pPr lvl="4">
              <a:defRPr sz="1800"/>
            </a:pPr>
            <a:r>
              <a:rPr sz="3600"/>
              <a:t>Nível de Corpo Cinco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g1.globo.com/jornal-nacional/noticia/2015/09/aposentados-nao-conseguem-usar-limite-maior-do-consignado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Convenção-CB_Slide_Capa02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77533"/>
          <a:stretch/>
        </p:blipFill>
        <p:spPr>
          <a:xfrm>
            <a:off x="-15354" y="7324102"/>
            <a:ext cx="13069018" cy="2331669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Convenção-CB_Slide_Capa02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81939"/>
          <a:stretch/>
        </p:blipFill>
        <p:spPr>
          <a:xfrm>
            <a:off x="3696" y="-2604"/>
            <a:ext cx="13069018" cy="1874469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37"/>
          <p:cNvSpPr/>
          <p:nvPr/>
        </p:nvSpPr>
        <p:spPr>
          <a:xfrm>
            <a:off x="91986" y="3032703"/>
            <a:ext cx="12820817" cy="3688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 b="1">
                <a:solidFill>
                  <a:srgbClr val="ED720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</a:rPr>
              <a:t>SAQUE ATRAVES DO CARTÃO </a:t>
            </a:r>
            <a:br>
              <a:rPr lang="pt-BR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</a:rPr>
              <a:t>DE CRÉDITO CONSIGNADO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pt-BR" sz="4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lang="pt-BR" sz="11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pt-BR" sz="18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</a:t>
            </a:r>
            <a:r>
              <a:rPr lang="pt-BR" sz="1800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://</a:t>
            </a:r>
            <a:r>
              <a:rPr lang="pt-BR" sz="16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g1.globo.com/jornal-nacional/noticia/2015/09/aposentados-nao-conseguem-usar-limite-maior-do-consignado.html</a:t>
            </a:r>
            <a:endParaRPr lang="pt-BR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 sz="1800" b="0">
                <a:solidFill>
                  <a:srgbClr val="000000"/>
                </a:solidFill>
              </a:defRPr>
            </a:pPr>
            <a:r>
              <a:rPr lang="pt-BR" sz="1800" dirty="0">
                <a:solidFill>
                  <a:schemeClr val="accent1">
                    <a:lumMod val="50000"/>
                  </a:schemeClr>
                </a:solidFill>
              </a:rPr>
              <a:t>Fonte: Jornal Nacional – Rede Globo – Edição 03/09/2015</a:t>
            </a:r>
          </a:p>
          <a:p>
            <a:pPr lvl="0" algn="ctr">
              <a:defRPr sz="1800" b="0">
                <a:solidFill>
                  <a:srgbClr val="000000"/>
                </a:solidFill>
              </a:defRPr>
            </a:pPr>
            <a:endParaRPr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6210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venção-CB_Slide_Miolo01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-6515" b="13251"/>
          <a:stretch/>
        </p:blipFill>
        <p:spPr>
          <a:xfrm>
            <a:off x="-35841" y="331018"/>
            <a:ext cx="13040641" cy="965835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CaixaDeTexto 9"/>
          <p:cNvSpPr txBox="1"/>
          <p:nvPr/>
        </p:nvSpPr>
        <p:spPr>
          <a:xfrm>
            <a:off x="597744" y="496231"/>
            <a:ext cx="1188132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Verdana"/>
                <a:ea typeface="Verdana"/>
                <a:cs typeface="Verdana"/>
              </a:rPr>
              <a:t>Como funciona a liberação do </a:t>
            </a:r>
            <a:r>
              <a:rPr lang="pt-BR" b="1" dirty="0" smtClean="0">
                <a:solidFill>
                  <a:schemeClr val="accent1">
                    <a:lumMod val="50000"/>
                  </a:schemeClr>
                </a:solidFill>
                <a:latin typeface="Verdana"/>
                <a:ea typeface="Verdana"/>
                <a:cs typeface="Verdana"/>
              </a:rPr>
              <a:t>SAQUE ?</a:t>
            </a:r>
            <a:endParaRPr lang="pt-BR" b="1" dirty="0">
              <a:solidFill>
                <a:schemeClr val="accent1">
                  <a:lumMod val="50000"/>
                </a:schemeClr>
              </a:solidFill>
              <a:latin typeface="Verdana"/>
              <a:ea typeface="Verdana"/>
              <a:cs typeface="Verdana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597744" y="1924472"/>
            <a:ext cx="12673408" cy="5896489"/>
            <a:chOff x="1821880" y="1924472"/>
            <a:chExt cx="11367663" cy="5896489"/>
          </a:xfrm>
        </p:grpSpPr>
        <p:grpSp>
          <p:nvGrpSpPr>
            <p:cNvPr id="41" name="Grupo 40"/>
            <p:cNvGrpSpPr/>
            <p:nvPr/>
          </p:nvGrpSpPr>
          <p:grpSpPr>
            <a:xfrm>
              <a:off x="1821880" y="1924472"/>
              <a:ext cx="3473636" cy="5868481"/>
              <a:chOff x="1532149" y="1924472"/>
              <a:chExt cx="3242060" cy="5868481"/>
            </a:xfrm>
          </p:grpSpPr>
          <p:sp>
            <p:nvSpPr>
              <p:cNvPr id="6" name="Retângulo de cantos arredondados 5"/>
              <p:cNvSpPr/>
              <p:nvPr/>
            </p:nvSpPr>
            <p:spPr>
              <a:xfrm>
                <a:off x="1532149" y="1924472"/>
                <a:ext cx="3242059" cy="1080000"/>
              </a:xfrm>
              <a:prstGeom prst="roundRect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sz="2000" b="1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Light"/>
                  </a:rPr>
                  <a:t>DESBLOQUEIO DO </a:t>
                </a:r>
                <a:br>
                  <a:rPr kumimoji="0" lang="pt-BR" sz="2000" b="1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Light"/>
                  </a:rPr>
                </a:br>
                <a:r>
                  <a:rPr kumimoji="0" lang="pt-BR" sz="2000" b="1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Light"/>
                  </a:rPr>
                  <a:t>CARTÃO</a:t>
                </a:r>
                <a:endParaRPr kumimoji="0" lang="pt-BR" sz="20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" name="Retângulo de cantos arredondados 6"/>
              <p:cNvSpPr/>
              <p:nvPr/>
            </p:nvSpPr>
            <p:spPr>
              <a:xfrm>
                <a:off x="1532149" y="3519601"/>
                <a:ext cx="3242059" cy="794544"/>
              </a:xfrm>
              <a:prstGeom prst="roundRect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pt-BR" sz="2000" b="1" dirty="0" smtClean="0">
                    <a:solidFill>
                      <a:srgbClr val="FFFFFF"/>
                    </a:solidFill>
                  </a:rPr>
                  <a:t>LIBERAÇÃO DO </a:t>
                </a:r>
                <a:br>
                  <a:rPr lang="pt-BR" sz="2000" b="1" dirty="0" smtClean="0">
                    <a:solidFill>
                      <a:srgbClr val="FFFFFF"/>
                    </a:solidFill>
                  </a:rPr>
                </a:br>
                <a:r>
                  <a:rPr lang="pt-BR" sz="2000" b="1" dirty="0" smtClean="0">
                    <a:solidFill>
                      <a:srgbClr val="FFFFFF"/>
                    </a:solidFill>
                  </a:rPr>
                  <a:t>RECURSO (saque)</a:t>
                </a:r>
                <a:endParaRPr kumimoji="0" lang="pt-BR" sz="20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sym typeface="Helvetica Light"/>
                </a:endParaRPr>
              </a:p>
            </p:txBody>
          </p:sp>
          <p:sp>
            <p:nvSpPr>
              <p:cNvPr id="8" name="Retângulo de cantos arredondados 7"/>
              <p:cNvSpPr/>
              <p:nvPr/>
            </p:nvSpPr>
            <p:spPr>
              <a:xfrm>
                <a:off x="1532149" y="4829274"/>
                <a:ext cx="3242059" cy="1080000"/>
              </a:xfrm>
              <a:prstGeom prst="roundRect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sz="2000" b="1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sym typeface="Helvetica Light"/>
                  </a:rPr>
                  <a:t>SEGURANÇA</a:t>
                </a:r>
                <a:r>
                  <a:rPr kumimoji="0" lang="pt-BR" sz="2000" b="1" i="0" u="none" strike="noStrike" cap="none" spc="0" normalizeH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sym typeface="Helvetica Light"/>
                  </a:rPr>
                  <a:t> NA </a:t>
                </a:r>
                <a:br>
                  <a:rPr kumimoji="0" lang="pt-BR" sz="2000" b="1" i="0" u="none" strike="noStrike" cap="none" spc="0" normalizeH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sym typeface="Helvetica Light"/>
                  </a:rPr>
                </a:br>
                <a:r>
                  <a:rPr kumimoji="0" lang="pt-BR" sz="2000" b="1" i="0" u="none" strike="noStrike" cap="none" spc="0" normalizeH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sym typeface="Helvetica Light"/>
                  </a:rPr>
                  <a:t>LIBERAÇÃO</a:t>
                </a:r>
                <a:endParaRPr kumimoji="0" lang="pt-BR" sz="20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sym typeface="Helvetica Light"/>
                </a:endParaRPr>
              </a:p>
            </p:txBody>
          </p:sp>
          <p:cxnSp>
            <p:nvCxnSpPr>
              <p:cNvPr id="12" name="Conector de seta reta 11"/>
              <p:cNvCxnSpPr>
                <a:stCxn id="6" idx="2"/>
                <a:endCxn id="7" idx="0"/>
              </p:cNvCxnSpPr>
              <p:nvPr/>
            </p:nvCxnSpPr>
            <p:spPr>
              <a:xfrm>
                <a:off x="3153179" y="3004472"/>
                <a:ext cx="0" cy="51512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Conector de seta reta 13"/>
              <p:cNvCxnSpPr>
                <a:stCxn id="7" idx="2"/>
                <a:endCxn id="8" idx="0"/>
              </p:cNvCxnSpPr>
              <p:nvPr/>
            </p:nvCxnSpPr>
            <p:spPr>
              <a:xfrm>
                <a:off x="3153179" y="4314145"/>
                <a:ext cx="0" cy="51512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Conector de seta reta 16"/>
              <p:cNvCxnSpPr>
                <a:stCxn id="8" idx="2"/>
              </p:cNvCxnSpPr>
              <p:nvPr/>
            </p:nvCxnSpPr>
            <p:spPr>
              <a:xfrm>
                <a:off x="3153179" y="5909274"/>
                <a:ext cx="0" cy="6853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Retângulo de cantos arredondados 27"/>
              <p:cNvSpPr/>
              <p:nvPr/>
            </p:nvSpPr>
            <p:spPr>
              <a:xfrm>
                <a:off x="1532150" y="6712953"/>
                <a:ext cx="3242059" cy="1080000"/>
              </a:xfrm>
              <a:prstGeom prst="roundRect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sz="2000" b="1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sym typeface="Helvetica Light"/>
                  </a:rPr>
                  <a:t>CENTRALIZAÇÃO DE </a:t>
                </a:r>
                <a:br>
                  <a:rPr kumimoji="0" lang="pt-BR" sz="2000" b="1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sym typeface="Helvetica Light"/>
                  </a:rPr>
                </a:br>
                <a:r>
                  <a:rPr kumimoji="0" lang="pt-BR" sz="2000" b="1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sym typeface="Helvetica Light"/>
                  </a:rPr>
                  <a:t>DÍVIDA</a:t>
                </a:r>
                <a:endParaRPr kumimoji="0" lang="pt-BR" sz="20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sym typeface="Helvetica Light"/>
                </a:endParaRPr>
              </a:p>
            </p:txBody>
          </p:sp>
        </p:grpSp>
        <p:grpSp>
          <p:nvGrpSpPr>
            <p:cNvPr id="2" name="Grupo 1"/>
            <p:cNvGrpSpPr/>
            <p:nvPr/>
          </p:nvGrpSpPr>
          <p:grpSpPr>
            <a:xfrm>
              <a:off x="5503453" y="1997678"/>
              <a:ext cx="7686090" cy="5823283"/>
              <a:chOff x="5503453" y="1997678"/>
              <a:chExt cx="7686090" cy="5823283"/>
            </a:xfrm>
          </p:grpSpPr>
          <p:sp>
            <p:nvSpPr>
              <p:cNvPr id="24" name="CaixaDeTexto 23"/>
              <p:cNvSpPr txBox="1"/>
              <p:nvPr/>
            </p:nvSpPr>
            <p:spPr>
              <a:xfrm>
                <a:off x="5503453" y="1997678"/>
                <a:ext cx="7233966" cy="933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:r>
                  <a:rPr lang="pt-BR" sz="1800" dirty="0">
                    <a:solidFill>
                      <a:srgbClr val="000000"/>
                    </a:solidFill>
                  </a:rPr>
                  <a:t>Aposentado desbloqueia </a:t>
                </a:r>
                <a:r>
                  <a:rPr lang="pt-BR" sz="1800" dirty="0" smtClean="0">
                    <a:solidFill>
                      <a:srgbClr val="000000"/>
                    </a:solidFill>
                  </a:rPr>
                  <a:t>o cartão através de mecanismo de segurança, em </a:t>
                </a:r>
              </a:p>
              <a:p>
                <a:pPr algn="l" rtl="0" latinLnBrk="1" hangingPunct="0"/>
                <a:r>
                  <a:rPr lang="pt-BR" sz="1800" dirty="0" smtClean="0">
                    <a:solidFill>
                      <a:srgbClr val="000000"/>
                    </a:solidFill>
                  </a:rPr>
                  <a:t>uma central de atendimento dos bancos, em que são exigidos dados pessoais e funcionais para a confirmação do cadastro.</a:t>
                </a:r>
                <a:endParaRPr lang="pt-BR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5503453" y="3503131"/>
                <a:ext cx="7233966" cy="933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:r>
                  <a:rPr lang="pt-BR" sz="1800" dirty="0">
                    <a:solidFill>
                      <a:srgbClr val="000000"/>
                    </a:solidFill>
                  </a:rPr>
                  <a:t>O banco deposita na conta </a:t>
                </a:r>
                <a:r>
                  <a:rPr lang="pt-BR" sz="1800" dirty="0" smtClean="0">
                    <a:solidFill>
                      <a:srgbClr val="000000"/>
                    </a:solidFill>
                  </a:rPr>
                  <a:t>previamente </a:t>
                </a:r>
                <a:r>
                  <a:rPr lang="pt-BR" sz="1800" dirty="0">
                    <a:solidFill>
                      <a:srgbClr val="000000"/>
                    </a:solidFill>
                  </a:rPr>
                  <a:t>cadastrada quando foi </a:t>
                </a:r>
                <a:r>
                  <a:rPr lang="pt-BR" sz="1800" dirty="0" smtClean="0">
                    <a:solidFill>
                      <a:srgbClr val="000000"/>
                    </a:solidFill>
                  </a:rPr>
                  <a:t>feita a adesão </a:t>
                </a:r>
              </a:p>
              <a:p>
                <a:pPr algn="l" rtl="0" latinLnBrk="1" hangingPunct="0"/>
                <a:r>
                  <a:rPr lang="pt-BR" sz="1800" dirty="0" smtClean="0">
                    <a:solidFill>
                      <a:srgbClr val="000000"/>
                    </a:solidFill>
                  </a:rPr>
                  <a:t>ao cartão</a:t>
                </a:r>
                <a:r>
                  <a:rPr lang="pt-BR" sz="1800" dirty="0">
                    <a:solidFill>
                      <a:srgbClr val="000000"/>
                    </a:solidFill>
                  </a:rPr>
                  <a:t>, no </a:t>
                </a:r>
                <a:r>
                  <a:rPr lang="pt-BR" sz="1800" dirty="0" smtClean="0">
                    <a:solidFill>
                      <a:srgbClr val="000000"/>
                    </a:solidFill>
                  </a:rPr>
                  <a:t>caso, </a:t>
                </a:r>
                <a:r>
                  <a:rPr lang="pt-BR" sz="1800" dirty="0">
                    <a:solidFill>
                      <a:srgbClr val="000000"/>
                    </a:solidFill>
                  </a:rPr>
                  <a:t>a conta que ele recebe </a:t>
                </a:r>
                <a:r>
                  <a:rPr lang="pt-BR" sz="1800" dirty="0" smtClean="0">
                    <a:solidFill>
                      <a:srgbClr val="000000"/>
                    </a:solidFill>
                  </a:rPr>
                  <a:t>o beneficio </a:t>
                </a:r>
                <a:r>
                  <a:rPr lang="pt-BR" sz="1800" dirty="0">
                    <a:solidFill>
                      <a:srgbClr val="000000"/>
                    </a:solidFill>
                  </a:rPr>
                  <a:t>ou outra </a:t>
                </a:r>
                <a:r>
                  <a:rPr lang="pt-BR" sz="1800" dirty="0" smtClean="0">
                    <a:solidFill>
                      <a:srgbClr val="000000"/>
                    </a:solidFill>
                  </a:rPr>
                  <a:t>em que ele </a:t>
                </a:r>
              </a:p>
              <a:p>
                <a:pPr algn="l" rtl="0" latinLnBrk="1" hangingPunct="0"/>
                <a:r>
                  <a:rPr lang="pt-BR" sz="1800" dirty="0" smtClean="0">
                    <a:solidFill>
                      <a:srgbClr val="000000"/>
                    </a:solidFill>
                  </a:rPr>
                  <a:t>Seja o titular  (exigência ). </a:t>
                </a:r>
                <a:endParaRPr lang="pt-BR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5503453" y="5159315"/>
                <a:ext cx="7233966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:r>
                  <a:rPr lang="pt-BR" sz="1800" dirty="0">
                    <a:solidFill>
                      <a:srgbClr val="000000"/>
                    </a:solidFill>
                  </a:rPr>
                  <a:t>O recurso </a:t>
                </a:r>
                <a:r>
                  <a:rPr lang="pt-BR" sz="1800" dirty="0" smtClean="0">
                    <a:solidFill>
                      <a:srgbClr val="000000"/>
                    </a:solidFill>
                  </a:rPr>
                  <a:t>(saque)  obrigatoriamente </a:t>
                </a:r>
                <a:r>
                  <a:rPr lang="pt-BR" sz="1800" dirty="0">
                    <a:solidFill>
                      <a:srgbClr val="000000"/>
                    </a:solidFill>
                  </a:rPr>
                  <a:t>será liberado na conta corrente do </a:t>
                </a:r>
                <a:r>
                  <a:rPr lang="pt-BR" sz="1800" dirty="0" smtClean="0">
                    <a:solidFill>
                      <a:srgbClr val="000000"/>
                    </a:solidFill>
                  </a:rPr>
                  <a:t>titular.</a:t>
                </a:r>
                <a:endParaRPr lang="pt-BR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CaixaDeTexto 31"/>
              <p:cNvSpPr txBox="1"/>
              <p:nvPr/>
            </p:nvSpPr>
            <p:spPr>
              <a:xfrm>
                <a:off x="5503453" y="6887372"/>
                <a:ext cx="7686090" cy="933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 rtl="0" latinLnBrk="1" hangingPunct="0"/>
                <a:r>
                  <a:rPr lang="pt-BR" sz="1800" dirty="0" smtClean="0">
                    <a:solidFill>
                      <a:srgbClr val="000000"/>
                    </a:solidFill>
                  </a:rPr>
                  <a:t>Aposentado liquida dívidas cujos juros  são bem maiores e centraliza o </a:t>
                </a:r>
              </a:p>
              <a:p>
                <a:pPr algn="l" rtl="0" latinLnBrk="1" hangingPunct="0"/>
                <a:r>
                  <a:rPr lang="pt-BR" sz="1800" dirty="0" smtClean="0">
                    <a:solidFill>
                      <a:srgbClr val="000000"/>
                    </a:solidFill>
                  </a:rPr>
                  <a:t>compromisso em uma única fatura , com o conforto de ter o mínimo descontado</a:t>
                </a:r>
              </a:p>
              <a:p>
                <a:pPr algn="l" rtl="0" latinLnBrk="1" hangingPunct="0"/>
                <a:r>
                  <a:rPr lang="pt-BR" sz="1800" dirty="0" smtClean="0">
                    <a:solidFill>
                      <a:srgbClr val="000000"/>
                    </a:solidFill>
                  </a:rPr>
                  <a:t>em folha, o que  já o induz a pontualidade / adimplência.</a:t>
                </a:r>
                <a:endParaRPr lang="pt-BR" sz="1800" dirty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720379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Convenção-CB_Slide_Miolo01.jpg"/>
          <p:cNvPicPr/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5815"/>
          <a:stretch/>
        </p:blipFill>
        <p:spPr>
          <a:xfrm>
            <a:off x="21680" y="0"/>
            <a:ext cx="13040641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7"/>
          <p:cNvSpPr/>
          <p:nvPr/>
        </p:nvSpPr>
        <p:spPr>
          <a:xfrm>
            <a:off x="2058550" y="223475"/>
            <a:ext cx="861133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 b="1">
                <a:solidFill>
                  <a:srgbClr val="ED720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pt-BR" sz="3600" b="1" dirty="0" smtClean="0">
                <a:solidFill>
                  <a:schemeClr val="accent1">
                    <a:lumMod val="50000"/>
                  </a:schemeClr>
                </a:solidFill>
              </a:rPr>
              <a:t>Simulação Saque de R$ 1.000,00</a:t>
            </a:r>
            <a:endParaRPr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6" name="Picture 4109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339" t="32591"/>
          <a:stretch/>
        </p:blipFill>
        <p:spPr>
          <a:xfrm>
            <a:off x="-626392" y="7469088"/>
            <a:ext cx="13631192" cy="2284512"/>
          </a:xfrm>
          <a:prstGeom prst="rect">
            <a:avLst/>
          </a:prstGeom>
        </p:spPr>
      </p:pic>
      <p:sp>
        <p:nvSpPr>
          <p:cNvPr id="177" name="Retângulo 176"/>
          <p:cNvSpPr/>
          <p:nvPr/>
        </p:nvSpPr>
        <p:spPr>
          <a:xfrm>
            <a:off x="1493401" y="7873841"/>
            <a:ext cx="11456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IMPORTANTE</a:t>
            </a:r>
            <a:r>
              <a:rPr lang="pt-B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endParaRPr lang="pt-BR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Considerando um cenário de amortização somente através do desconto em folha, mas caso haja pagamentos extras espontâneos, a liquidação será ainda mais rápida.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</a:t>
            </a:r>
            <a:r>
              <a:rPr lang="pt-BR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limite é restabelecido </a:t>
            </a: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pt-BR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cada amortização </a:t>
            </a: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ficando </a:t>
            </a:r>
            <a:r>
              <a:rPr lang="pt-BR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disponível </a:t>
            </a: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para </a:t>
            </a:r>
            <a:r>
              <a:rPr lang="pt-BR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novas </a:t>
            </a: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utilizações </a:t>
            </a:r>
          </a:p>
        </p:txBody>
      </p:sp>
      <p:pic>
        <p:nvPicPr>
          <p:cNvPr id="32" name="Picture 61"/>
          <p:cNvPicPr>
            <a:picLocks noChangeAspect="1"/>
          </p:cNvPicPr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540" t="20925" r="51144" b="63150"/>
          <a:stretch/>
        </p:blipFill>
        <p:spPr>
          <a:xfrm>
            <a:off x="184563" y="-81749"/>
            <a:ext cx="6389845" cy="8918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aixaDeTexto 1"/>
          <p:cNvSpPr txBox="1"/>
          <p:nvPr/>
        </p:nvSpPr>
        <p:spPr>
          <a:xfrm>
            <a:off x="525736" y="156393"/>
            <a:ext cx="5926302" cy="810478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dirty="0">
              <a:solidFill>
                <a:srgbClr val="000000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sng" strike="noStrike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sym typeface="Helvetica Light"/>
              </a:rPr>
              <a:t>Cartão de Crédito</a:t>
            </a:r>
            <a:r>
              <a:rPr kumimoji="0" lang="pt-BR" sz="2000" b="1" i="0" u="sng" strike="noStrike" cap="none" spc="0" normalizeH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sym typeface="Helvetica Light"/>
              </a:rPr>
              <a:t> Consignado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baseline="0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000" b="1" dirty="0" smtClean="0">
                <a:solidFill>
                  <a:srgbClr val="000000"/>
                </a:solidFill>
              </a:rPr>
              <a:t>Saque R$ 1.000,00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20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1º mês</a:t>
            </a:r>
            <a:r>
              <a:rPr kumimoji="0" lang="pt-BR" sz="20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R$ 1.000 + juros 3,06% = 1.030,60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000" dirty="0" smtClean="0">
                <a:solidFill>
                  <a:srgbClr val="000000"/>
                </a:solidFill>
              </a:rPr>
              <a:t>(-) </a:t>
            </a:r>
            <a:r>
              <a:rPr kumimoji="0" lang="pt-BR" sz="20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Desc. em folha 5% = 51,53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(=) Valor da Fatura R$ 979,07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baseline="0" dirty="0" smtClean="0">
              <a:solidFill>
                <a:srgbClr val="000000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dirty="0" smtClean="0">
                <a:solidFill>
                  <a:srgbClr val="000000"/>
                </a:solidFill>
              </a:rPr>
              <a:t>2º </a:t>
            </a:r>
            <a:r>
              <a:rPr lang="pt-BR" sz="2000" dirty="0">
                <a:solidFill>
                  <a:srgbClr val="000000"/>
                </a:solidFill>
              </a:rPr>
              <a:t>mês R$ </a:t>
            </a:r>
            <a:r>
              <a:rPr lang="pt-BR" sz="2000" dirty="0" smtClean="0">
                <a:solidFill>
                  <a:srgbClr val="000000"/>
                </a:solidFill>
              </a:rPr>
              <a:t>979,07 </a:t>
            </a:r>
            <a:r>
              <a:rPr lang="pt-BR" sz="2000" dirty="0">
                <a:solidFill>
                  <a:srgbClr val="000000"/>
                </a:solidFill>
              </a:rPr>
              <a:t>+ juros 3,06% = </a:t>
            </a:r>
            <a:r>
              <a:rPr lang="pt-BR" sz="2000" dirty="0" smtClean="0">
                <a:solidFill>
                  <a:srgbClr val="000000"/>
                </a:solidFill>
              </a:rPr>
              <a:t>1.009,03 </a:t>
            </a:r>
            <a:endParaRPr lang="pt-BR" sz="20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dirty="0">
                <a:solidFill>
                  <a:srgbClr val="000000"/>
                </a:solidFill>
              </a:rPr>
              <a:t>(-) </a:t>
            </a:r>
            <a:r>
              <a:rPr lang="pt-BR" sz="2000" dirty="0" smtClean="0">
                <a:solidFill>
                  <a:srgbClr val="000000"/>
                </a:solidFill>
              </a:rPr>
              <a:t>Desc. </a:t>
            </a:r>
            <a:r>
              <a:rPr lang="pt-BR" sz="2000" dirty="0">
                <a:solidFill>
                  <a:srgbClr val="000000"/>
                </a:solidFill>
              </a:rPr>
              <a:t>em folha 5% = </a:t>
            </a:r>
            <a:r>
              <a:rPr lang="pt-BR" sz="2000" dirty="0" smtClean="0">
                <a:solidFill>
                  <a:srgbClr val="000000"/>
                </a:solidFill>
              </a:rPr>
              <a:t>50,45 </a:t>
            </a:r>
            <a:endParaRPr lang="pt-BR" sz="20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b="1" dirty="0">
                <a:solidFill>
                  <a:srgbClr val="000000"/>
                </a:solidFill>
              </a:rPr>
              <a:t>(=) Valor da Fatura R$ </a:t>
            </a:r>
            <a:r>
              <a:rPr lang="pt-BR" sz="2000" b="1" dirty="0" smtClean="0">
                <a:solidFill>
                  <a:srgbClr val="000000"/>
                </a:solidFill>
              </a:rPr>
              <a:t>958,58</a:t>
            </a:r>
          </a:p>
          <a:p>
            <a:pPr algn="l" rtl="0" latinLnBrk="1" hangingPunct="0"/>
            <a:r>
              <a:rPr lang="pt-BR" sz="2000" b="1" dirty="0">
                <a:solidFill>
                  <a:srgbClr val="000000"/>
                </a:solidFill>
              </a:rPr>
              <a:t>.</a:t>
            </a:r>
            <a:endParaRPr lang="pt-BR" sz="20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b="1" dirty="0" smtClean="0">
                <a:solidFill>
                  <a:srgbClr val="000000"/>
                </a:solidFill>
              </a:rPr>
              <a:t>.</a:t>
            </a:r>
            <a:endParaRPr lang="pt-BR" sz="20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b="1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pt-BR" sz="2000" b="1" dirty="0" smtClean="0">
                <a:solidFill>
                  <a:srgbClr val="000000"/>
                </a:solidFill>
              </a:rPr>
              <a:t>.</a:t>
            </a:r>
            <a:endParaRPr lang="pt-BR" sz="2000" b="1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000" dirty="0" smtClean="0">
                <a:solidFill>
                  <a:srgbClr val="000000"/>
                </a:solidFill>
              </a:rPr>
              <a:t>12º mês  Saldo devedor  834,12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000" baseline="0" dirty="0" smtClean="0">
                <a:solidFill>
                  <a:srgbClr val="000000"/>
                </a:solidFill>
              </a:rPr>
              <a:t>(-) Desc. em folha</a:t>
            </a:r>
            <a:r>
              <a:rPr lang="pt-BR" sz="2000" dirty="0" smtClean="0">
                <a:solidFill>
                  <a:srgbClr val="000000"/>
                </a:solidFill>
              </a:rPr>
              <a:t> 5% = 41,71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Valor da Fatura R$ 792,41</a:t>
            </a:r>
            <a:endParaRPr lang="pt-BR" sz="2400" b="1" baseline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baseline="0" dirty="0">
              <a:solidFill>
                <a:srgbClr val="000000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pic>
        <p:nvPicPr>
          <p:cNvPr id="92" name="Picture 61"/>
          <p:cNvPicPr>
            <a:picLocks noChangeAspect="1"/>
          </p:cNvPicPr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0" t="20925" r="51144" b="63150"/>
          <a:stretch/>
        </p:blipFill>
        <p:spPr>
          <a:xfrm>
            <a:off x="6449259" y="-91752"/>
            <a:ext cx="6389845" cy="8918989"/>
          </a:xfrm>
          <a:prstGeom prst="rect">
            <a:avLst/>
          </a:prstGeom>
          <a:ln>
            <a:noFill/>
          </a:ln>
          <a:effectLst/>
        </p:spPr>
      </p:pic>
      <p:sp>
        <p:nvSpPr>
          <p:cNvPr id="93" name="CaixaDeTexto 92"/>
          <p:cNvSpPr txBox="1"/>
          <p:nvPr/>
        </p:nvSpPr>
        <p:spPr>
          <a:xfrm>
            <a:off x="6840794" y="-930697"/>
            <a:ext cx="5926302" cy="93358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dirty="0">
              <a:solidFill>
                <a:srgbClr val="000000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dirty="0">
              <a:solidFill>
                <a:srgbClr val="000000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Cartão de Crédito Convencional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baseline="0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000" b="1" dirty="0" smtClean="0">
                <a:solidFill>
                  <a:srgbClr val="000000"/>
                </a:solidFill>
              </a:rPr>
              <a:t>Saque R$ 1.000,00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20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1º mês</a:t>
            </a:r>
            <a:r>
              <a:rPr kumimoji="0" lang="pt-BR" sz="20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R$ 1.000 + juros 15% = 1.150,00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000" dirty="0" smtClean="0">
                <a:solidFill>
                  <a:srgbClr val="000000"/>
                </a:solidFill>
              </a:rPr>
              <a:t>(-) ) Pgto. mínimo </a:t>
            </a:r>
            <a:r>
              <a:rPr kumimoji="0" lang="pt-BR" sz="20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5% = 52,50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(=) Valor da Fatura R$ 1.092,50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baseline="0" dirty="0" smtClean="0">
              <a:solidFill>
                <a:srgbClr val="000000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dirty="0" smtClean="0">
                <a:solidFill>
                  <a:srgbClr val="000000"/>
                </a:solidFill>
              </a:rPr>
              <a:t>2º </a:t>
            </a:r>
            <a:r>
              <a:rPr lang="pt-BR" sz="2000" dirty="0">
                <a:solidFill>
                  <a:srgbClr val="000000"/>
                </a:solidFill>
              </a:rPr>
              <a:t>mês R$ </a:t>
            </a:r>
            <a:r>
              <a:rPr lang="pt-BR" sz="2000" dirty="0" smtClean="0">
                <a:solidFill>
                  <a:srgbClr val="000000"/>
                </a:solidFill>
              </a:rPr>
              <a:t>1.092,50 + </a:t>
            </a:r>
            <a:r>
              <a:rPr lang="pt-BR" sz="2000" dirty="0">
                <a:solidFill>
                  <a:srgbClr val="000000"/>
                </a:solidFill>
              </a:rPr>
              <a:t>juros </a:t>
            </a:r>
            <a:r>
              <a:rPr lang="pt-BR" sz="2000" dirty="0" smtClean="0">
                <a:solidFill>
                  <a:srgbClr val="000000"/>
                </a:solidFill>
              </a:rPr>
              <a:t>15% </a:t>
            </a:r>
            <a:r>
              <a:rPr lang="pt-BR" sz="2000" dirty="0">
                <a:solidFill>
                  <a:srgbClr val="000000"/>
                </a:solidFill>
              </a:rPr>
              <a:t>= </a:t>
            </a:r>
            <a:r>
              <a:rPr lang="pt-BR" sz="2000" dirty="0" smtClean="0">
                <a:solidFill>
                  <a:srgbClr val="000000"/>
                </a:solidFill>
              </a:rPr>
              <a:t>1.256,38 </a:t>
            </a:r>
            <a:endParaRPr lang="pt-BR" sz="20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dirty="0">
                <a:solidFill>
                  <a:srgbClr val="000000"/>
                </a:solidFill>
              </a:rPr>
              <a:t>(-) </a:t>
            </a:r>
            <a:r>
              <a:rPr lang="pt-BR" sz="2000" dirty="0" smtClean="0">
                <a:solidFill>
                  <a:srgbClr val="000000"/>
                </a:solidFill>
              </a:rPr>
              <a:t>Pgto. mínimo </a:t>
            </a:r>
            <a:r>
              <a:rPr lang="pt-BR" sz="2000" dirty="0">
                <a:solidFill>
                  <a:srgbClr val="000000"/>
                </a:solidFill>
              </a:rPr>
              <a:t>5% = </a:t>
            </a:r>
            <a:r>
              <a:rPr lang="pt-BR" sz="2000" dirty="0" smtClean="0">
                <a:solidFill>
                  <a:srgbClr val="000000"/>
                </a:solidFill>
              </a:rPr>
              <a:t>62,82 </a:t>
            </a:r>
            <a:endParaRPr lang="pt-BR" sz="20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b="1" dirty="0">
                <a:solidFill>
                  <a:srgbClr val="000000"/>
                </a:solidFill>
              </a:rPr>
              <a:t>(=) Valor da Fatura R$ </a:t>
            </a:r>
            <a:r>
              <a:rPr lang="pt-BR" sz="2000" b="1" dirty="0" smtClean="0">
                <a:solidFill>
                  <a:srgbClr val="000000"/>
                </a:solidFill>
              </a:rPr>
              <a:t>1.193,56</a:t>
            </a:r>
          </a:p>
          <a:p>
            <a:pPr algn="l" rtl="0" latinLnBrk="1" hangingPunct="0"/>
            <a:r>
              <a:rPr lang="pt-BR" sz="2000" b="1" dirty="0">
                <a:solidFill>
                  <a:srgbClr val="000000"/>
                </a:solidFill>
              </a:rPr>
              <a:t>.</a:t>
            </a:r>
            <a:endParaRPr lang="pt-BR" sz="2000" b="1" dirty="0" smtClean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b="1" dirty="0" smtClean="0">
                <a:solidFill>
                  <a:srgbClr val="000000"/>
                </a:solidFill>
              </a:rPr>
              <a:t>.</a:t>
            </a:r>
            <a:endParaRPr lang="pt-BR" sz="20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pt-BR" sz="2000" b="1" dirty="0" smtClean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pt-BR" sz="2000" b="1" dirty="0" smtClean="0">
                <a:solidFill>
                  <a:srgbClr val="000000"/>
                </a:solidFill>
              </a:rPr>
              <a:t>.</a:t>
            </a:r>
            <a:endParaRPr lang="pt-BR" sz="2000" b="1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000" dirty="0" smtClean="0">
                <a:solidFill>
                  <a:srgbClr val="000000"/>
                </a:solidFill>
              </a:rPr>
              <a:t>12º mês  Saldo devedor  2.371,53 </a:t>
            </a:r>
          </a:p>
          <a:p>
            <a:pPr algn="l" rtl="0" latinLnBrk="1" hangingPunct="0"/>
            <a:r>
              <a:rPr lang="pt-BR" sz="2000" baseline="0" dirty="0" smtClean="0">
                <a:solidFill>
                  <a:srgbClr val="000000"/>
                </a:solidFill>
              </a:rPr>
              <a:t>(-) </a:t>
            </a:r>
            <a:r>
              <a:rPr lang="pt-BR" sz="2000" dirty="0">
                <a:solidFill>
                  <a:srgbClr val="000000"/>
                </a:solidFill>
              </a:rPr>
              <a:t>Pgto. mínimo </a:t>
            </a:r>
            <a:r>
              <a:rPr lang="pt-BR" sz="2000" dirty="0" smtClean="0">
                <a:solidFill>
                  <a:srgbClr val="000000"/>
                </a:solidFill>
              </a:rPr>
              <a:t>5% = 118,58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Valor da Fatura R$ 2.252,95</a:t>
            </a:r>
            <a:endParaRPr lang="pt-BR" sz="2400" b="1" baseline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sz="2000" b="1" baseline="0" dirty="0">
              <a:solidFill>
                <a:srgbClr val="000000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548207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venção-CB_Slide_Miolo01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-6515" b="13251"/>
          <a:stretch/>
        </p:blipFill>
        <p:spPr>
          <a:xfrm>
            <a:off x="-35470" y="331018"/>
            <a:ext cx="13040641" cy="965835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7"/>
          <p:cNvSpPr/>
          <p:nvPr/>
        </p:nvSpPr>
        <p:spPr>
          <a:xfrm>
            <a:off x="2181920" y="331018"/>
            <a:ext cx="799097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 b="1">
                <a:solidFill>
                  <a:srgbClr val="ED720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pt-BR" sz="3600" b="1" dirty="0" smtClean="0">
                <a:solidFill>
                  <a:schemeClr val="accent1">
                    <a:lumMod val="50000"/>
                  </a:schemeClr>
                </a:solidFill>
              </a:rPr>
              <a:t>Vantagens do Saque no cartão</a:t>
            </a:r>
            <a:endParaRPr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69986" y="1708448"/>
            <a:ext cx="1223679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spcAft>
                <a:spcPts val="0"/>
              </a:spcAft>
              <a:buFont typeface="Wingdings"/>
              <a:buChar char=""/>
            </a:pPr>
            <a:r>
              <a:rPr lang="pt-BR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TAXAS COMPETITIVAS:</a:t>
            </a:r>
            <a:br>
              <a:rPr lang="pt-BR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Menor taxa do mercado comparado a todas as outras modalidades de linha de crédito, como por exemplo o empréstimo pessoal e cheque especial, entre outros. Além de evitar a tomada de credito irregular através de agiotas o que pode gerar problemas sociais graves que desencadeiam uma situação não defensável por não ter regulação alguma. Já o cartão e a modalidade saque, sim.    </a:t>
            </a:r>
          </a:p>
          <a:p>
            <a:pPr algn="l">
              <a:spcAft>
                <a:spcPts val="0"/>
              </a:spcAft>
            </a:pPr>
            <a:r>
              <a:rPr lang="pt-BR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pPr marL="342900" lvl="0" indent="-342900" algn="l">
              <a:spcAft>
                <a:spcPts val="0"/>
              </a:spcAft>
              <a:buFont typeface="Wingdings"/>
              <a:buChar char=""/>
            </a:pPr>
            <a:r>
              <a:rPr lang="pt-BR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SUBSTITUIÇÃO DE DÍVIDAS ALTAS POR COMPROMISSO DESCONTADO EM FOLHA :</a:t>
            </a:r>
            <a: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Vale </a:t>
            </a:r>
            <a:r>
              <a:rPr lang="pt-BR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pena efetuar um saque para liquidar </a:t>
            </a:r>
            <a: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uma dívida</a:t>
            </a:r>
            <a:r>
              <a:rPr lang="pt-BR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pois além de menores taxas, o cliente tem mais controle de suas despesas sendo a mesma descriminada em uma fatura mensalmente. Os bancos emissores do cartão convencional não permitem o pagamento da fatura através de outro cartão, justamente para concentrarem naquele banco a movimentação financeira, desta forma faz-se necessário a modalidade de saque para dar poder de negociação do aposentado com o seu credor.    </a:t>
            </a:r>
            <a:b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pPr marL="342900" lvl="0" indent="-342900" algn="l">
              <a:spcAft>
                <a:spcPts val="0"/>
              </a:spcAft>
              <a:buFont typeface="Wingdings"/>
              <a:buChar char=""/>
            </a:pPr>
            <a:r>
              <a:rPr lang="pt-BR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CONTROLE ABSOLUTO DE SUA ROTINA FINANCEIRA</a:t>
            </a:r>
            <a: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Através </a:t>
            </a:r>
            <a:r>
              <a:rPr lang="pt-BR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 fatura ele terá total controle sobre o pagamento deste saque, onde o aposentado determinará quando será a </a:t>
            </a:r>
            <a: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quitação, podendo liquidar seu saldo devedor sem o comparecimento em alguma agencia bancaria .</a:t>
            </a:r>
          </a:p>
          <a:p>
            <a:pPr marL="342900" lvl="0" indent="-342900" algn="l">
              <a:spcAft>
                <a:spcPts val="1200"/>
              </a:spcAft>
              <a:buFont typeface="Wingdings"/>
              <a:buChar char=""/>
            </a:pPr>
            <a:endParaRPr lang="pt-BR" sz="1700" b="1" dirty="0" smtClean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0" indent="-342900" algn="l">
              <a:spcAft>
                <a:spcPts val="1200"/>
              </a:spcAft>
              <a:buFont typeface="Wingdings"/>
              <a:buChar char=""/>
            </a:pPr>
            <a:r>
              <a:rPr lang="pt-BR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FUNCIONALIDADE PRESENTE NOS CARTÕES</a:t>
            </a:r>
            <a:r>
              <a:rPr lang="pt-BR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sz="17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Todo cartão de crédito convencional tem a funcionalidade de saque (taxas acima de 15% a.m.). Importante que o cartão consignado também tenha para que o aposentado não continue, por necessidade, tomando o crédito dos cartões convencionais cujas taxas são bem maiores.</a:t>
            </a:r>
            <a:endParaRPr lang="pt-BR" sz="17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7287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venção-CB_Slide_Miolo01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-6515" b="13251"/>
          <a:stretch/>
        </p:blipFill>
        <p:spPr>
          <a:xfrm>
            <a:off x="21680" y="114994"/>
            <a:ext cx="13040641" cy="965835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7"/>
          <p:cNvSpPr/>
          <p:nvPr/>
        </p:nvSpPr>
        <p:spPr>
          <a:xfrm>
            <a:off x="1522892" y="223476"/>
            <a:ext cx="893994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 b="1">
                <a:solidFill>
                  <a:srgbClr val="ED720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pt-BR" sz="3600" b="1" dirty="0" smtClean="0">
                <a:solidFill>
                  <a:schemeClr val="accent1">
                    <a:lumMod val="50000"/>
                  </a:schemeClr>
                </a:solidFill>
              </a:rPr>
              <a:t>Regiões com a modalidade SAQUE</a:t>
            </a:r>
            <a:endParaRPr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69986" y="1132384"/>
            <a:ext cx="11865062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pt-BR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GOVERNOS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Alagoas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Amapá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Tahoma"/>
              <a:ea typeface="Calibri"/>
              <a:cs typeface="Times New Roman"/>
            </a:endParaRP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Amazonas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Tahoma"/>
              <a:ea typeface="Calibri"/>
              <a:cs typeface="Times New Roman"/>
            </a:endParaRP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Espirito Santo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Mato Grosso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Mato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Grosso do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Sul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Minas Gerais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Rio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de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Janeiro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Rio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Grande do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Norte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Santa Catarina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Tocantins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Pernambuco</a:t>
            </a: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Paraíba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Tahoma"/>
              <a:ea typeface="Calibri"/>
              <a:cs typeface="Times New Roman"/>
            </a:endParaRPr>
          </a:p>
          <a:p>
            <a:pPr marL="457200" indent="-457200" algn="l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pt-BR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E diversas prefeituras municipais </a:t>
            </a:r>
            <a:r>
              <a:rPr lang="pt-BR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/>
                <a:ea typeface="Calibri"/>
                <a:cs typeface="Times New Roman"/>
              </a:rPr>
              <a:t>pelo Brasil.</a:t>
            </a:r>
            <a:endParaRPr lang="pt-BR" sz="2800" i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5594306" y="1493239"/>
            <a:ext cx="6884758" cy="6481204"/>
            <a:chOff x="11525" y="1208463"/>
            <a:chExt cx="4620907" cy="4592043"/>
          </a:xfrm>
        </p:grpSpPr>
        <p:sp>
          <p:nvSpPr>
            <p:cNvPr id="9" name="MA"/>
            <p:cNvSpPr>
              <a:spLocks/>
            </p:cNvSpPr>
            <p:nvPr/>
          </p:nvSpPr>
          <p:spPr bwMode="auto">
            <a:xfrm rot="114500">
              <a:off x="3045785" y="2073687"/>
              <a:ext cx="788710" cy="1059624"/>
            </a:xfrm>
            <a:custGeom>
              <a:avLst/>
              <a:gdLst>
                <a:gd name="T0" fmla="*/ 2147483647 w 704"/>
                <a:gd name="T1" fmla="*/ 2147483647 h 868"/>
                <a:gd name="T2" fmla="*/ 2147483647 w 704"/>
                <a:gd name="T3" fmla="*/ 2147483647 h 868"/>
                <a:gd name="T4" fmla="*/ 2147483647 w 704"/>
                <a:gd name="T5" fmla="*/ 2147483647 h 868"/>
                <a:gd name="T6" fmla="*/ 2147483647 w 704"/>
                <a:gd name="T7" fmla="*/ 2147483647 h 868"/>
                <a:gd name="T8" fmla="*/ 2147483647 w 704"/>
                <a:gd name="T9" fmla="*/ 2147483647 h 868"/>
                <a:gd name="T10" fmla="*/ 2147483647 w 704"/>
                <a:gd name="T11" fmla="*/ 2147483647 h 868"/>
                <a:gd name="T12" fmla="*/ 2147483647 w 704"/>
                <a:gd name="T13" fmla="*/ 2147483647 h 868"/>
                <a:gd name="T14" fmla="*/ 2147483647 w 704"/>
                <a:gd name="T15" fmla="*/ 2147483647 h 868"/>
                <a:gd name="T16" fmla="*/ 2147483647 w 704"/>
                <a:gd name="T17" fmla="*/ 2147483647 h 868"/>
                <a:gd name="T18" fmla="*/ 2147483647 w 704"/>
                <a:gd name="T19" fmla="*/ 2147483647 h 868"/>
                <a:gd name="T20" fmla="*/ 2147483647 w 704"/>
                <a:gd name="T21" fmla="*/ 2147483647 h 868"/>
                <a:gd name="T22" fmla="*/ 2147483647 w 704"/>
                <a:gd name="T23" fmla="*/ 2147483647 h 868"/>
                <a:gd name="T24" fmla="*/ 2147483647 w 704"/>
                <a:gd name="T25" fmla="*/ 2147483647 h 868"/>
                <a:gd name="T26" fmla="*/ 2147483647 w 704"/>
                <a:gd name="T27" fmla="*/ 2147483647 h 868"/>
                <a:gd name="T28" fmla="*/ 2147483647 w 704"/>
                <a:gd name="T29" fmla="*/ 2147483647 h 868"/>
                <a:gd name="T30" fmla="*/ 2147483647 w 704"/>
                <a:gd name="T31" fmla="*/ 2147483647 h 868"/>
                <a:gd name="T32" fmla="*/ 2147483647 w 704"/>
                <a:gd name="T33" fmla="*/ 2147483647 h 868"/>
                <a:gd name="T34" fmla="*/ 2147483647 w 704"/>
                <a:gd name="T35" fmla="*/ 2147483647 h 868"/>
                <a:gd name="T36" fmla="*/ 2147483647 w 704"/>
                <a:gd name="T37" fmla="*/ 2147483647 h 868"/>
                <a:gd name="T38" fmla="*/ 2147483647 w 704"/>
                <a:gd name="T39" fmla="*/ 2147483647 h 868"/>
                <a:gd name="T40" fmla="*/ 2147483647 w 704"/>
                <a:gd name="T41" fmla="*/ 2147483647 h 868"/>
                <a:gd name="T42" fmla="*/ 2147483647 w 704"/>
                <a:gd name="T43" fmla="*/ 2147483647 h 868"/>
                <a:gd name="T44" fmla="*/ 2147483647 w 704"/>
                <a:gd name="T45" fmla="*/ 2147483647 h 868"/>
                <a:gd name="T46" fmla="*/ 2147483647 w 704"/>
                <a:gd name="T47" fmla="*/ 2147483647 h 868"/>
                <a:gd name="T48" fmla="*/ 2147483647 w 704"/>
                <a:gd name="T49" fmla="*/ 2147483647 h 868"/>
                <a:gd name="T50" fmla="*/ 2147483647 w 704"/>
                <a:gd name="T51" fmla="*/ 2147483647 h 868"/>
                <a:gd name="T52" fmla="*/ 2147483647 w 704"/>
                <a:gd name="T53" fmla="*/ 2147483647 h 868"/>
                <a:gd name="T54" fmla="*/ 2147483647 w 704"/>
                <a:gd name="T55" fmla="*/ 2147483647 h 868"/>
                <a:gd name="T56" fmla="*/ 2147483647 w 704"/>
                <a:gd name="T57" fmla="*/ 2147483647 h 868"/>
                <a:gd name="T58" fmla="*/ 2147483647 w 704"/>
                <a:gd name="T59" fmla="*/ 2147483647 h 868"/>
                <a:gd name="T60" fmla="*/ 2147483647 w 704"/>
                <a:gd name="T61" fmla="*/ 2147483647 h 868"/>
                <a:gd name="T62" fmla="*/ 2147483647 w 704"/>
                <a:gd name="T63" fmla="*/ 2147483647 h 868"/>
                <a:gd name="T64" fmla="*/ 2147483647 w 704"/>
                <a:gd name="T65" fmla="*/ 2147483647 h 868"/>
                <a:gd name="T66" fmla="*/ 2147483647 w 704"/>
                <a:gd name="T67" fmla="*/ 2147483647 h 868"/>
                <a:gd name="T68" fmla="*/ 2147483647 w 704"/>
                <a:gd name="T69" fmla="*/ 2147483647 h 868"/>
                <a:gd name="T70" fmla="*/ 2147483647 w 704"/>
                <a:gd name="T71" fmla="*/ 2147483647 h 868"/>
                <a:gd name="T72" fmla="*/ 2147483647 w 704"/>
                <a:gd name="T73" fmla="*/ 2147483647 h 868"/>
                <a:gd name="T74" fmla="*/ 2147483647 w 704"/>
                <a:gd name="T75" fmla="*/ 2147483647 h 868"/>
                <a:gd name="T76" fmla="*/ 2147483647 w 704"/>
                <a:gd name="T77" fmla="*/ 2147483647 h 868"/>
                <a:gd name="T78" fmla="*/ 2147483647 w 704"/>
                <a:gd name="T79" fmla="*/ 2147483647 h 868"/>
                <a:gd name="T80" fmla="*/ 2147483647 w 704"/>
                <a:gd name="T81" fmla="*/ 2147483647 h 868"/>
                <a:gd name="T82" fmla="*/ 2147483647 w 704"/>
                <a:gd name="T83" fmla="*/ 2147483647 h 868"/>
                <a:gd name="T84" fmla="*/ 2147483647 w 704"/>
                <a:gd name="T85" fmla="*/ 2147483647 h 868"/>
                <a:gd name="T86" fmla="*/ 2147483647 w 704"/>
                <a:gd name="T87" fmla="*/ 2147483647 h 868"/>
                <a:gd name="T88" fmla="*/ 2147483647 w 704"/>
                <a:gd name="T89" fmla="*/ 2147483647 h 868"/>
                <a:gd name="T90" fmla="*/ 2147483647 w 704"/>
                <a:gd name="T91" fmla="*/ 2147483647 h 868"/>
                <a:gd name="T92" fmla="*/ 2147483647 w 704"/>
                <a:gd name="T93" fmla="*/ 2147483647 h 868"/>
                <a:gd name="T94" fmla="*/ 2147483647 w 704"/>
                <a:gd name="T95" fmla="*/ 2147483647 h 868"/>
                <a:gd name="T96" fmla="*/ 2147483647 w 704"/>
                <a:gd name="T97" fmla="*/ 2147483647 h 868"/>
                <a:gd name="T98" fmla="*/ 2147483647 w 704"/>
                <a:gd name="T99" fmla="*/ 2147483647 h 868"/>
                <a:gd name="T100" fmla="*/ 2147483647 w 704"/>
                <a:gd name="T101" fmla="*/ 2147483647 h 868"/>
                <a:gd name="T102" fmla="*/ 2147483647 w 704"/>
                <a:gd name="T103" fmla="*/ 2147483647 h 8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04"/>
                <a:gd name="T157" fmla="*/ 0 h 868"/>
                <a:gd name="T158" fmla="*/ 704 w 704"/>
                <a:gd name="T159" fmla="*/ 868 h 8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04" h="868">
                  <a:moveTo>
                    <a:pt x="233" y="860"/>
                  </a:moveTo>
                  <a:lnTo>
                    <a:pt x="229" y="859"/>
                  </a:lnTo>
                  <a:lnTo>
                    <a:pt x="225" y="859"/>
                  </a:lnTo>
                  <a:lnTo>
                    <a:pt x="222" y="859"/>
                  </a:lnTo>
                  <a:lnTo>
                    <a:pt x="218" y="859"/>
                  </a:lnTo>
                  <a:lnTo>
                    <a:pt x="215" y="857"/>
                  </a:lnTo>
                  <a:lnTo>
                    <a:pt x="211" y="857"/>
                  </a:lnTo>
                  <a:lnTo>
                    <a:pt x="208" y="857"/>
                  </a:lnTo>
                  <a:lnTo>
                    <a:pt x="204" y="857"/>
                  </a:lnTo>
                  <a:lnTo>
                    <a:pt x="197" y="839"/>
                  </a:lnTo>
                  <a:lnTo>
                    <a:pt x="192" y="823"/>
                  </a:lnTo>
                  <a:lnTo>
                    <a:pt x="185" y="809"/>
                  </a:lnTo>
                  <a:lnTo>
                    <a:pt x="178" y="795"/>
                  </a:lnTo>
                  <a:lnTo>
                    <a:pt x="171" y="784"/>
                  </a:lnTo>
                  <a:lnTo>
                    <a:pt x="163" y="773"/>
                  </a:lnTo>
                  <a:lnTo>
                    <a:pt x="153" y="760"/>
                  </a:lnTo>
                  <a:lnTo>
                    <a:pt x="143" y="748"/>
                  </a:lnTo>
                  <a:lnTo>
                    <a:pt x="147" y="733"/>
                  </a:lnTo>
                  <a:lnTo>
                    <a:pt x="150" y="719"/>
                  </a:lnTo>
                  <a:lnTo>
                    <a:pt x="154" y="709"/>
                  </a:lnTo>
                  <a:lnTo>
                    <a:pt x="158" y="701"/>
                  </a:lnTo>
                  <a:lnTo>
                    <a:pt x="165" y="695"/>
                  </a:lnTo>
                  <a:lnTo>
                    <a:pt x="174" y="690"/>
                  </a:lnTo>
                  <a:lnTo>
                    <a:pt x="185" y="684"/>
                  </a:lnTo>
                  <a:lnTo>
                    <a:pt x="199" y="680"/>
                  </a:lnTo>
                  <a:lnTo>
                    <a:pt x="197" y="674"/>
                  </a:lnTo>
                  <a:lnTo>
                    <a:pt x="197" y="670"/>
                  </a:lnTo>
                  <a:lnTo>
                    <a:pt x="196" y="666"/>
                  </a:lnTo>
                  <a:lnTo>
                    <a:pt x="196" y="661"/>
                  </a:lnTo>
                  <a:lnTo>
                    <a:pt x="194" y="656"/>
                  </a:lnTo>
                  <a:lnTo>
                    <a:pt x="194" y="651"/>
                  </a:lnTo>
                  <a:lnTo>
                    <a:pt x="193" y="647"/>
                  </a:lnTo>
                  <a:lnTo>
                    <a:pt x="193" y="643"/>
                  </a:lnTo>
                  <a:lnTo>
                    <a:pt x="172" y="640"/>
                  </a:lnTo>
                  <a:lnTo>
                    <a:pt x="154" y="637"/>
                  </a:lnTo>
                  <a:lnTo>
                    <a:pt x="138" y="632"/>
                  </a:lnTo>
                  <a:lnTo>
                    <a:pt x="124" y="625"/>
                  </a:lnTo>
                  <a:lnTo>
                    <a:pt x="118" y="620"/>
                  </a:lnTo>
                  <a:lnTo>
                    <a:pt x="111" y="615"/>
                  </a:lnTo>
                  <a:lnTo>
                    <a:pt x="107" y="609"/>
                  </a:lnTo>
                  <a:lnTo>
                    <a:pt x="102" y="604"/>
                  </a:lnTo>
                  <a:lnTo>
                    <a:pt x="99" y="597"/>
                  </a:lnTo>
                  <a:lnTo>
                    <a:pt x="95" y="589"/>
                  </a:lnTo>
                  <a:lnTo>
                    <a:pt x="92" y="580"/>
                  </a:lnTo>
                  <a:lnTo>
                    <a:pt x="89" y="571"/>
                  </a:lnTo>
                  <a:lnTo>
                    <a:pt x="88" y="571"/>
                  </a:lnTo>
                  <a:lnTo>
                    <a:pt x="86" y="571"/>
                  </a:lnTo>
                  <a:lnTo>
                    <a:pt x="85" y="571"/>
                  </a:lnTo>
                  <a:lnTo>
                    <a:pt x="84" y="571"/>
                  </a:lnTo>
                  <a:lnTo>
                    <a:pt x="82" y="571"/>
                  </a:lnTo>
                  <a:lnTo>
                    <a:pt x="81" y="571"/>
                  </a:lnTo>
                  <a:lnTo>
                    <a:pt x="79" y="571"/>
                  </a:lnTo>
                  <a:lnTo>
                    <a:pt x="78" y="571"/>
                  </a:lnTo>
                  <a:lnTo>
                    <a:pt x="85" y="548"/>
                  </a:lnTo>
                  <a:lnTo>
                    <a:pt x="89" y="528"/>
                  </a:lnTo>
                  <a:lnTo>
                    <a:pt x="91" y="510"/>
                  </a:lnTo>
                  <a:lnTo>
                    <a:pt x="91" y="492"/>
                  </a:lnTo>
                  <a:lnTo>
                    <a:pt x="91" y="472"/>
                  </a:lnTo>
                  <a:lnTo>
                    <a:pt x="89" y="454"/>
                  </a:lnTo>
                  <a:lnTo>
                    <a:pt x="88" y="435"/>
                  </a:lnTo>
                  <a:lnTo>
                    <a:pt x="86" y="413"/>
                  </a:lnTo>
                  <a:lnTo>
                    <a:pt x="73" y="402"/>
                  </a:lnTo>
                  <a:lnTo>
                    <a:pt x="61" y="393"/>
                  </a:lnTo>
                  <a:lnTo>
                    <a:pt x="52" y="386"/>
                  </a:lnTo>
                  <a:lnTo>
                    <a:pt x="42" y="382"/>
                  </a:lnTo>
                  <a:lnTo>
                    <a:pt x="34" y="380"/>
                  </a:lnTo>
                  <a:lnTo>
                    <a:pt x="24" y="378"/>
                  </a:lnTo>
                  <a:lnTo>
                    <a:pt x="13" y="375"/>
                  </a:lnTo>
                  <a:lnTo>
                    <a:pt x="0" y="373"/>
                  </a:lnTo>
                  <a:lnTo>
                    <a:pt x="6" y="359"/>
                  </a:lnTo>
                  <a:lnTo>
                    <a:pt x="13" y="346"/>
                  </a:lnTo>
                  <a:lnTo>
                    <a:pt x="21" y="337"/>
                  </a:lnTo>
                  <a:lnTo>
                    <a:pt x="32" y="327"/>
                  </a:lnTo>
                  <a:lnTo>
                    <a:pt x="43" y="320"/>
                  </a:lnTo>
                  <a:lnTo>
                    <a:pt x="56" y="313"/>
                  </a:lnTo>
                  <a:lnTo>
                    <a:pt x="71" y="308"/>
                  </a:lnTo>
                  <a:lnTo>
                    <a:pt x="86" y="302"/>
                  </a:lnTo>
                  <a:lnTo>
                    <a:pt x="102" y="283"/>
                  </a:lnTo>
                  <a:lnTo>
                    <a:pt x="118" y="262"/>
                  </a:lnTo>
                  <a:lnTo>
                    <a:pt x="135" y="241"/>
                  </a:lnTo>
                  <a:lnTo>
                    <a:pt x="151" y="220"/>
                  </a:lnTo>
                  <a:lnTo>
                    <a:pt x="167" y="198"/>
                  </a:lnTo>
                  <a:lnTo>
                    <a:pt x="179" y="175"/>
                  </a:lnTo>
                  <a:lnTo>
                    <a:pt x="185" y="163"/>
                  </a:lnTo>
                  <a:lnTo>
                    <a:pt x="189" y="152"/>
                  </a:lnTo>
                  <a:lnTo>
                    <a:pt x="193" y="140"/>
                  </a:lnTo>
                  <a:lnTo>
                    <a:pt x="194" y="129"/>
                  </a:lnTo>
                  <a:lnTo>
                    <a:pt x="208" y="114"/>
                  </a:lnTo>
                  <a:lnTo>
                    <a:pt x="218" y="100"/>
                  </a:lnTo>
                  <a:lnTo>
                    <a:pt x="225" y="86"/>
                  </a:lnTo>
                  <a:lnTo>
                    <a:pt x="229" y="72"/>
                  </a:lnTo>
                  <a:lnTo>
                    <a:pt x="235" y="49"/>
                  </a:lnTo>
                  <a:lnTo>
                    <a:pt x="237" y="29"/>
                  </a:lnTo>
                  <a:lnTo>
                    <a:pt x="240" y="21"/>
                  </a:lnTo>
                  <a:lnTo>
                    <a:pt x="244" y="14"/>
                  </a:lnTo>
                  <a:lnTo>
                    <a:pt x="250" y="8"/>
                  </a:lnTo>
                  <a:lnTo>
                    <a:pt x="257" y="4"/>
                  </a:lnTo>
                  <a:lnTo>
                    <a:pt x="268" y="1"/>
                  </a:lnTo>
                  <a:lnTo>
                    <a:pt x="283" y="0"/>
                  </a:lnTo>
                  <a:lnTo>
                    <a:pt x="301" y="1"/>
                  </a:lnTo>
                  <a:lnTo>
                    <a:pt x="325" y="4"/>
                  </a:lnTo>
                  <a:lnTo>
                    <a:pt x="325" y="8"/>
                  </a:lnTo>
                  <a:lnTo>
                    <a:pt x="326" y="11"/>
                  </a:lnTo>
                  <a:lnTo>
                    <a:pt x="326" y="15"/>
                  </a:lnTo>
                  <a:lnTo>
                    <a:pt x="327" y="18"/>
                  </a:lnTo>
                  <a:lnTo>
                    <a:pt x="327" y="22"/>
                  </a:lnTo>
                  <a:lnTo>
                    <a:pt x="329" y="25"/>
                  </a:lnTo>
                  <a:lnTo>
                    <a:pt x="329" y="29"/>
                  </a:lnTo>
                  <a:lnTo>
                    <a:pt x="330" y="33"/>
                  </a:lnTo>
                  <a:lnTo>
                    <a:pt x="337" y="32"/>
                  </a:lnTo>
                  <a:lnTo>
                    <a:pt x="344" y="32"/>
                  </a:lnTo>
                  <a:lnTo>
                    <a:pt x="351" y="32"/>
                  </a:lnTo>
                  <a:lnTo>
                    <a:pt x="358" y="31"/>
                  </a:lnTo>
                  <a:lnTo>
                    <a:pt x="366" y="31"/>
                  </a:lnTo>
                  <a:lnTo>
                    <a:pt x="373" y="31"/>
                  </a:lnTo>
                  <a:lnTo>
                    <a:pt x="380" y="31"/>
                  </a:lnTo>
                  <a:lnTo>
                    <a:pt x="387" y="29"/>
                  </a:lnTo>
                  <a:lnTo>
                    <a:pt x="397" y="40"/>
                  </a:lnTo>
                  <a:lnTo>
                    <a:pt x="404" y="50"/>
                  </a:lnTo>
                  <a:lnTo>
                    <a:pt x="409" y="60"/>
                  </a:lnTo>
                  <a:lnTo>
                    <a:pt x="412" y="69"/>
                  </a:lnTo>
                  <a:lnTo>
                    <a:pt x="413" y="79"/>
                  </a:lnTo>
                  <a:lnTo>
                    <a:pt x="415" y="89"/>
                  </a:lnTo>
                  <a:lnTo>
                    <a:pt x="413" y="97"/>
                  </a:lnTo>
                  <a:lnTo>
                    <a:pt x="413" y="107"/>
                  </a:lnTo>
                  <a:lnTo>
                    <a:pt x="411" y="123"/>
                  </a:lnTo>
                  <a:lnTo>
                    <a:pt x="408" y="139"/>
                  </a:lnTo>
                  <a:lnTo>
                    <a:pt x="408" y="147"/>
                  </a:lnTo>
                  <a:lnTo>
                    <a:pt x="409" y="154"/>
                  </a:lnTo>
                  <a:lnTo>
                    <a:pt x="412" y="161"/>
                  </a:lnTo>
                  <a:lnTo>
                    <a:pt x="416" y="166"/>
                  </a:lnTo>
                  <a:lnTo>
                    <a:pt x="431" y="161"/>
                  </a:lnTo>
                  <a:lnTo>
                    <a:pt x="447" y="154"/>
                  </a:lnTo>
                  <a:lnTo>
                    <a:pt x="463" y="148"/>
                  </a:lnTo>
                  <a:lnTo>
                    <a:pt x="478" y="141"/>
                  </a:lnTo>
                  <a:lnTo>
                    <a:pt x="495" y="134"/>
                  </a:lnTo>
                  <a:lnTo>
                    <a:pt x="510" y="129"/>
                  </a:lnTo>
                  <a:lnTo>
                    <a:pt x="525" y="122"/>
                  </a:lnTo>
                  <a:lnTo>
                    <a:pt x="542" y="115"/>
                  </a:lnTo>
                  <a:lnTo>
                    <a:pt x="568" y="122"/>
                  </a:lnTo>
                  <a:lnTo>
                    <a:pt x="593" y="129"/>
                  </a:lnTo>
                  <a:lnTo>
                    <a:pt x="617" y="136"/>
                  </a:lnTo>
                  <a:lnTo>
                    <a:pt x="638" y="143"/>
                  </a:lnTo>
                  <a:lnTo>
                    <a:pt x="656" y="148"/>
                  </a:lnTo>
                  <a:lnTo>
                    <a:pt x="674" y="152"/>
                  </a:lnTo>
                  <a:lnTo>
                    <a:pt x="689" y="157"/>
                  </a:lnTo>
                  <a:lnTo>
                    <a:pt x="703" y="159"/>
                  </a:lnTo>
                  <a:lnTo>
                    <a:pt x="701" y="163"/>
                  </a:lnTo>
                  <a:lnTo>
                    <a:pt x="700" y="168"/>
                  </a:lnTo>
                  <a:lnTo>
                    <a:pt x="700" y="172"/>
                  </a:lnTo>
                  <a:lnTo>
                    <a:pt x="699" y="176"/>
                  </a:lnTo>
                  <a:lnTo>
                    <a:pt x="699" y="180"/>
                  </a:lnTo>
                  <a:lnTo>
                    <a:pt x="697" y="184"/>
                  </a:lnTo>
                  <a:lnTo>
                    <a:pt x="697" y="188"/>
                  </a:lnTo>
                  <a:lnTo>
                    <a:pt x="697" y="193"/>
                  </a:lnTo>
                  <a:lnTo>
                    <a:pt x="675" y="204"/>
                  </a:lnTo>
                  <a:lnTo>
                    <a:pt x="657" y="215"/>
                  </a:lnTo>
                  <a:lnTo>
                    <a:pt x="642" y="224"/>
                  </a:lnTo>
                  <a:lnTo>
                    <a:pt x="629" y="233"/>
                  </a:lnTo>
                  <a:lnTo>
                    <a:pt x="618" y="242"/>
                  </a:lnTo>
                  <a:lnTo>
                    <a:pt x="610" y="252"/>
                  </a:lnTo>
                  <a:lnTo>
                    <a:pt x="604" y="262"/>
                  </a:lnTo>
                  <a:lnTo>
                    <a:pt x="600" y="272"/>
                  </a:lnTo>
                  <a:lnTo>
                    <a:pt x="598" y="283"/>
                  </a:lnTo>
                  <a:lnTo>
                    <a:pt x="596" y="294"/>
                  </a:lnTo>
                  <a:lnTo>
                    <a:pt x="596" y="306"/>
                  </a:lnTo>
                  <a:lnTo>
                    <a:pt x="598" y="320"/>
                  </a:lnTo>
                  <a:lnTo>
                    <a:pt x="602" y="353"/>
                  </a:lnTo>
                  <a:lnTo>
                    <a:pt x="607" y="393"/>
                  </a:lnTo>
                  <a:lnTo>
                    <a:pt x="600" y="403"/>
                  </a:lnTo>
                  <a:lnTo>
                    <a:pt x="593" y="413"/>
                  </a:lnTo>
                  <a:lnTo>
                    <a:pt x="589" y="420"/>
                  </a:lnTo>
                  <a:lnTo>
                    <a:pt x="586" y="428"/>
                  </a:lnTo>
                  <a:lnTo>
                    <a:pt x="584" y="435"/>
                  </a:lnTo>
                  <a:lnTo>
                    <a:pt x="582" y="440"/>
                  </a:lnTo>
                  <a:lnTo>
                    <a:pt x="582" y="447"/>
                  </a:lnTo>
                  <a:lnTo>
                    <a:pt x="582" y="454"/>
                  </a:lnTo>
                  <a:lnTo>
                    <a:pt x="584" y="468"/>
                  </a:lnTo>
                  <a:lnTo>
                    <a:pt x="586" y="485"/>
                  </a:lnTo>
                  <a:lnTo>
                    <a:pt x="588" y="504"/>
                  </a:lnTo>
                  <a:lnTo>
                    <a:pt x="588" y="530"/>
                  </a:lnTo>
                  <a:lnTo>
                    <a:pt x="557" y="533"/>
                  </a:lnTo>
                  <a:lnTo>
                    <a:pt x="535" y="535"/>
                  </a:lnTo>
                  <a:lnTo>
                    <a:pt x="516" y="535"/>
                  </a:lnTo>
                  <a:lnTo>
                    <a:pt x="501" y="536"/>
                  </a:lnTo>
                  <a:lnTo>
                    <a:pt x="484" y="539"/>
                  </a:lnTo>
                  <a:lnTo>
                    <a:pt x="467" y="546"/>
                  </a:lnTo>
                  <a:lnTo>
                    <a:pt x="445" y="557"/>
                  </a:lnTo>
                  <a:lnTo>
                    <a:pt x="416" y="573"/>
                  </a:lnTo>
                  <a:lnTo>
                    <a:pt x="388" y="584"/>
                  </a:lnTo>
                  <a:lnTo>
                    <a:pt x="365" y="597"/>
                  </a:lnTo>
                  <a:lnTo>
                    <a:pt x="345" y="609"/>
                  </a:lnTo>
                  <a:lnTo>
                    <a:pt x="329" y="623"/>
                  </a:lnTo>
                  <a:lnTo>
                    <a:pt x="315" y="637"/>
                  </a:lnTo>
                  <a:lnTo>
                    <a:pt x="304" y="652"/>
                  </a:lnTo>
                  <a:lnTo>
                    <a:pt x="296" y="669"/>
                  </a:lnTo>
                  <a:lnTo>
                    <a:pt x="289" y="686"/>
                  </a:lnTo>
                  <a:lnTo>
                    <a:pt x="283" y="704"/>
                  </a:lnTo>
                  <a:lnTo>
                    <a:pt x="279" y="723"/>
                  </a:lnTo>
                  <a:lnTo>
                    <a:pt x="276" y="744"/>
                  </a:lnTo>
                  <a:lnTo>
                    <a:pt x="273" y="766"/>
                  </a:lnTo>
                  <a:lnTo>
                    <a:pt x="269" y="813"/>
                  </a:lnTo>
                  <a:lnTo>
                    <a:pt x="262" y="867"/>
                  </a:lnTo>
                  <a:lnTo>
                    <a:pt x="260" y="867"/>
                  </a:lnTo>
                  <a:lnTo>
                    <a:pt x="255" y="866"/>
                  </a:lnTo>
                  <a:lnTo>
                    <a:pt x="251" y="864"/>
                  </a:lnTo>
                  <a:lnTo>
                    <a:pt x="247" y="863"/>
                  </a:lnTo>
                  <a:lnTo>
                    <a:pt x="243" y="861"/>
                  </a:lnTo>
                  <a:lnTo>
                    <a:pt x="239" y="861"/>
                  </a:lnTo>
                  <a:lnTo>
                    <a:pt x="236" y="860"/>
                  </a:lnTo>
                  <a:lnTo>
                    <a:pt x="233" y="86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pt-BR"/>
            </a:p>
          </p:txBody>
        </p:sp>
        <p:grpSp>
          <p:nvGrpSpPr>
            <p:cNvPr id="11" name="Grupo 10"/>
            <p:cNvGrpSpPr/>
            <p:nvPr/>
          </p:nvGrpSpPr>
          <p:grpSpPr>
            <a:xfrm>
              <a:off x="11525" y="1208463"/>
              <a:ext cx="4620907" cy="4592043"/>
              <a:chOff x="227831" y="1056149"/>
              <a:chExt cx="4620907" cy="4592043"/>
            </a:xfrm>
          </p:grpSpPr>
          <p:sp>
            <p:nvSpPr>
              <p:cNvPr id="18" name="MS"/>
              <p:cNvSpPr>
                <a:spLocks/>
              </p:cNvSpPr>
              <p:nvPr/>
            </p:nvSpPr>
            <p:spPr bwMode="auto">
              <a:xfrm rot="115399">
                <a:off x="2070263" y="3706303"/>
                <a:ext cx="828475" cy="813791"/>
              </a:xfrm>
              <a:custGeom>
                <a:avLst/>
                <a:gdLst>
                  <a:gd name="T0" fmla="*/ 2147483647 w 742"/>
                  <a:gd name="T1" fmla="*/ 2147483647 h 665"/>
                  <a:gd name="T2" fmla="*/ 2147483647 w 742"/>
                  <a:gd name="T3" fmla="*/ 2147483647 h 665"/>
                  <a:gd name="T4" fmla="*/ 2147483647 w 742"/>
                  <a:gd name="T5" fmla="*/ 2147483647 h 665"/>
                  <a:gd name="T6" fmla="*/ 2147483647 w 742"/>
                  <a:gd name="T7" fmla="*/ 2147483647 h 665"/>
                  <a:gd name="T8" fmla="*/ 2147483647 w 742"/>
                  <a:gd name="T9" fmla="*/ 2147483647 h 665"/>
                  <a:gd name="T10" fmla="*/ 2147483647 w 742"/>
                  <a:gd name="T11" fmla="*/ 2147483647 h 665"/>
                  <a:gd name="T12" fmla="*/ 2147483647 w 742"/>
                  <a:gd name="T13" fmla="*/ 2147483647 h 665"/>
                  <a:gd name="T14" fmla="*/ 2147483647 w 742"/>
                  <a:gd name="T15" fmla="*/ 2147483647 h 665"/>
                  <a:gd name="T16" fmla="*/ 2147483647 w 742"/>
                  <a:gd name="T17" fmla="*/ 2147483647 h 665"/>
                  <a:gd name="T18" fmla="*/ 2147483647 w 742"/>
                  <a:gd name="T19" fmla="*/ 2147483647 h 665"/>
                  <a:gd name="T20" fmla="*/ 2147483647 w 742"/>
                  <a:gd name="T21" fmla="*/ 2147483647 h 665"/>
                  <a:gd name="T22" fmla="*/ 2147483647 w 742"/>
                  <a:gd name="T23" fmla="*/ 2147483647 h 665"/>
                  <a:gd name="T24" fmla="*/ 0 w 742"/>
                  <a:gd name="T25" fmla="*/ 2147483647 h 665"/>
                  <a:gd name="T26" fmla="*/ 2147483647 w 742"/>
                  <a:gd name="T27" fmla="*/ 2147483647 h 665"/>
                  <a:gd name="T28" fmla="*/ 2147483647 w 742"/>
                  <a:gd name="T29" fmla="*/ 2147483647 h 665"/>
                  <a:gd name="T30" fmla="*/ 2147483647 w 742"/>
                  <a:gd name="T31" fmla="*/ 2147483647 h 665"/>
                  <a:gd name="T32" fmla="*/ 2147483647 w 742"/>
                  <a:gd name="T33" fmla="*/ 2147483647 h 665"/>
                  <a:gd name="T34" fmla="*/ 2147483647 w 742"/>
                  <a:gd name="T35" fmla="*/ 2147483647 h 665"/>
                  <a:gd name="T36" fmla="*/ 2147483647 w 742"/>
                  <a:gd name="T37" fmla="*/ 0 h 665"/>
                  <a:gd name="T38" fmla="*/ 2147483647 w 742"/>
                  <a:gd name="T39" fmla="*/ 2147483647 h 665"/>
                  <a:gd name="T40" fmla="*/ 2147483647 w 742"/>
                  <a:gd name="T41" fmla="*/ 2147483647 h 665"/>
                  <a:gd name="T42" fmla="*/ 2147483647 w 742"/>
                  <a:gd name="T43" fmla="*/ 2147483647 h 665"/>
                  <a:gd name="T44" fmla="*/ 2147483647 w 742"/>
                  <a:gd name="T45" fmla="*/ 2147483647 h 665"/>
                  <a:gd name="T46" fmla="*/ 2147483647 w 742"/>
                  <a:gd name="T47" fmla="*/ 2147483647 h 665"/>
                  <a:gd name="T48" fmla="*/ 2147483647 w 742"/>
                  <a:gd name="T49" fmla="*/ 2147483647 h 665"/>
                  <a:gd name="T50" fmla="*/ 2147483647 w 742"/>
                  <a:gd name="T51" fmla="*/ 2147483647 h 665"/>
                  <a:gd name="T52" fmla="*/ 2147483647 w 742"/>
                  <a:gd name="T53" fmla="*/ 2147483647 h 665"/>
                  <a:gd name="T54" fmla="*/ 2147483647 w 742"/>
                  <a:gd name="T55" fmla="*/ 2147483647 h 665"/>
                  <a:gd name="T56" fmla="*/ 2147483647 w 742"/>
                  <a:gd name="T57" fmla="*/ 2147483647 h 665"/>
                  <a:gd name="T58" fmla="*/ 2147483647 w 742"/>
                  <a:gd name="T59" fmla="*/ 2147483647 h 665"/>
                  <a:gd name="T60" fmla="*/ 2147483647 w 742"/>
                  <a:gd name="T61" fmla="*/ 2147483647 h 665"/>
                  <a:gd name="T62" fmla="*/ 2147483647 w 742"/>
                  <a:gd name="T63" fmla="*/ 2147483647 h 665"/>
                  <a:gd name="T64" fmla="*/ 2147483647 w 742"/>
                  <a:gd name="T65" fmla="*/ 2147483647 h 665"/>
                  <a:gd name="T66" fmla="*/ 2147483647 w 742"/>
                  <a:gd name="T67" fmla="*/ 2147483647 h 665"/>
                  <a:gd name="T68" fmla="*/ 2147483647 w 742"/>
                  <a:gd name="T69" fmla="*/ 2147483647 h 665"/>
                  <a:gd name="T70" fmla="*/ 2147483647 w 742"/>
                  <a:gd name="T71" fmla="*/ 2147483647 h 665"/>
                  <a:gd name="T72" fmla="*/ 2147483647 w 742"/>
                  <a:gd name="T73" fmla="*/ 2147483647 h 665"/>
                  <a:gd name="T74" fmla="*/ 2147483647 w 742"/>
                  <a:gd name="T75" fmla="*/ 2147483647 h 665"/>
                  <a:gd name="T76" fmla="*/ 2147483647 w 742"/>
                  <a:gd name="T77" fmla="*/ 2147483647 h 665"/>
                  <a:gd name="T78" fmla="*/ 2147483647 w 742"/>
                  <a:gd name="T79" fmla="*/ 2147483647 h 665"/>
                  <a:gd name="T80" fmla="*/ 2147483647 w 742"/>
                  <a:gd name="T81" fmla="*/ 2147483647 h 665"/>
                  <a:gd name="T82" fmla="*/ 2147483647 w 742"/>
                  <a:gd name="T83" fmla="*/ 2147483647 h 665"/>
                  <a:gd name="T84" fmla="*/ 2147483647 w 742"/>
                  <a:gd name="T85" fmla="*/ 2147483647 h 665"/>
                  <a:gd name="T86" fmla="*/ 2147483647 w 742"/>
                  <a:gd name="T87" fmla="*/ 2147483647 h 665"/>
                  <a:gd name="T88" fmla="*/ 2147483647 w 742"/>
                  <a:gd name="T89" fmla="*/ 2147483647 h 665"/>
                  <a:gd name="T90" fmla="*/ 2147483647 w 742"/>
                  <a:gd name="T91" fmla="*/ 2147483647 h 665"/>
                  <a:gd name="T92" fmla="*/ 2147483647 w 742"/>
                  <a:gd name="T93" fmla="*/ 2147483647 h 665"/>
                  <a:gd name="T94" fmla="*/ 2147483647 w 742"/>
                  <a:gd name="T95" fmla="*/ 2147483647 h 665"/>
                  <a:gd name="T96" fmla="*/ 2147483647 w 742"/>
                  <a:gd name="T97" fmla="*/ 2147483647 h 66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42"/>
                  <a:gd name="T148" fmla="*/ 0 h 665"/>
                  <a:gd name="T149" fmla="*/ 742 w 742"/>
                  <a:gd name="T150" fmla="*/ 665 h 66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42" h="665">
                    <a:moveTo>
                      <a:pt x="291" y="664"/>
                    </a:moveTo>
                    <a:lnTo>
                      <a:pt x="289" y="664"/>
                    </a:lnTo>
                    <a:lnTo>
                      <a:pt x="288" y="664"/>
                    </a:lnTo>
                    <a:lnTo>
                      <a:pt x="286" y="663"/>
                    </a:lnTo>
                    <a:lnTo>
                      <a:pt x="285" y="663"/>
                    </a:lnTo>
                    <a:lnTo>
                      <a:pt x="284" y="663"/>
                    </a:lnTo>
                    <a:lnTo>
                      <a:pt x="282" y="663"/>
                    </a:lnTo>
                    <a:lnTo>
                      <a:pt x="281" y="663"/>
                    </a:lnTo>
                    <a:lnTo>
                      <a:pt x="279" y="663"/>
                    </a:lnTo>
                    <a:lnTo>
                      <a:pt x="274" y="642"/>
                    </a:lnTo>
                    <a:lnTo>
                      <a:pt x="267" y="623"/>
                    </a:lnTo>
                    <a:lnTo>
                      <a:pt x="261" y="602"/>
                    </a:lnTo>
                    <a:lnTo>
                      <a:pt x="256" y="581"/>
                    </a:lnTo>
                    <a:lnTo>
                      <a:pt x="250" y="562"/>
                    </a:lnTo>
                    <a:lnTo>
                      <a:pt x="245" y="542"/>
                    </a:lnTo>
                    <a:lnTo>
                      <a:pt x="239" y="522"/>
                    </a:lnTo>
                    <a:lnTo>
                      <a:pt x="234" y="502"/>
                    </a:lnTo>
                    <a:lnTo>
                      <a:pt x="206" y="499"/>
                    </a:lnTo>
                    <a:lnTo>
                      <a:pt x="178" y="497"/>
                    </a:lnTo>
                    <a:lnTo>
                      <a:pt x="151" y="494"/>
                    </a:lnTo>
                    <a:lnTo>
                      <a:pt x="124" y="491"/>
                    </a:lnTo>
                    <a:lnTo>
                      <a:pt x="98" y="490"/>
                    </a:lnTo>
                    <a:lnTo>
                      <a:pt x="72" y="487"/>
                    </a:lnTo>
                    <a:lnTo>
                      <a:pt x="47" y="486"/>
                    </a:lnTo>
                    <a:lnTo>
                      <a:pt x="22" y="486"/>
                    </a:lnTo>
                    <a:lnTo>
                      <a:pt x="22" y="469"/>
                    </a:lnTo>
                    <a:lnTo>
                      <a:pt x="22" y="454"/>
                    </a:lnTo>
                    <a:lnTo>
                      <a:pt x="22" y="437"/>
                    </a:lnTo>
                    <a:lnTo>
                      <a:pt x="22" y="422"/>
                    </a:lnTo>
                    <a:lnTo>
                      <a:pt x="23" y="405"/>
                    </a:lnTo>
                    <a:lnTo>
                      <a:pt x="23" y="390"/>
                    </a:lnTo>
                    <a:lnTo>
                      <a:pt x="23" y="375"/>
                    </a:lnTo>
                    <a:lnTo>
                      <a:pt x="25" y="360"/>
                    </a:lnTo>
                    <a:lnTo>
                      <a:pt x="18" y="349"/>
                    </a:lnTo>
                    <a:lnTo>
                      <a:pt x="12" y="336"/>
                    </a:lnTo>
                    <a:lnTo>
                      <a:pt x="7" y="325"/>
                    </a:lnTo>
                    <a:lnTo>
                      <a:pt x="4" y="313"/>
                    </a:lnTo>
                    <a:lnTo>
                      <a:pt x="1" y="301"/>
                    </a:lnTo>
                    <a:lnTo>
                      <a:pt x="0" y="289"/>
                    </a:lnTo>
                    <a:lnTo>
                      <a:pt x="0" y="277"/>
                    </a:lnTo>
                    <a:lnTo>
                      <a:pt x="0" y="264"/>
                    </a:lnTo>
                    <a:lnTo>
                      <a:pt x="1" y="252"/>
                    </a:lnTo>
                    <a:lnTo>
                      <a:pt x="2" y="239"/>
                    </a:lnTo>
                    <a:lnTo>
                      <a:pt x="5" y="227"/>
                    </a:lnTo>
                    <a:lnTo>
                      <a:pt x="9" y="216"/>
                    </a:lnTo>
                    <a:lnTo>
                      <a:pt x="18" y="191"/>
                    </a:lnTo>
                    <a:lnTo>
                      <a:pt x="29" y="166"/>
                    </a:lnTo>
                    <a:lnTo>
                      <a:pt x="41" y="142"/>
                    </a:lnTo>
                    <a:lnTo>
                      <a:pt x="55" y="119"/>
                    </a:lnTo>
                    <a:lnTo>
                      <a:pt x="70" y="96"/>
                    </a:lnTo>
                    <a:lnTo>
                      <a:pt x="87" y="76"/>
                    </a:lnTo>
                    <a:lnTo>
                      <a:pt x="102" y="56"/>
                    </a:lnTo>
                    <a:lnTo>
                      <a:pt x="117" y="38"/>
                    </a:lnTo>
                    <a:lnTo>
                      <a:pt x="134" y="22"/>
                    </a:lnTo>
                    <a:lnTo>
                      <a:pt x="148" y="6"/>
                    </a:lnTo>
                    <a:lnTo>
                      <a:pt x="162" y="2"/>
                    </a:lnTo>
                    <a:lnTo>
                      <a:pt x="177" y="0"/>
                    </a:lnTo>
                    <a:lnTo>
                      <a:pt x="195" y="0"/>
                    </a:lnTo>
                    <a:lnTo>
                      <a:pt x="213" y="0"/>
                    </a:lnTo>
                    <a:lnTo>
                      <a:pt x="253" y="5"/>
                    </a:lnTo>
                    <a:lnTo>
                      <a:pt x="296" y="11"/>
                    </a:lnTo>
                    <a:lnTo>
                      <a:pt x="315" y="13"/>
                    </a:lnTo>
                    <a:lnTo>
                      <a:pt x="336" y="16"/>
                    </a:lnTo>
                    <a:lnTo>
                      <a:pt x="356" y="18"/>
                    </a:lnTo>
                    <a:lnTo>
                      <a:pt x="374" y="18"/>
                    </a:lnTo>
                    <a:lnTo>
                      <a:pt x="390" y="16"/>
                    </a:lnTo>
                    <a:lnTo>
                      <a:pt x="405" y="13"/>
                    </a:lnTo>
                    <a:lnTo>
                      <a:pt x="412" y="11"/>
                    </a:lnTo>
                    <a:lnTo>
                      <a:pt x="418" y="8"/>
                    </a:lnTo>
                    <a:lnTo>
                      <a:pt x="423" y="5"/>
                    </a:lnTo>
                    <a:lnTo>
                      <a:pt x="428" y="1"/>
                    </a:lnTo>
                    <a:lnTo>
                      <a:pt x="430" y="1"/>
                    </a:lnTo>
                    <a:lnTo>
                      <a:pt x="433" y="1"/>
                    </a:lnTo>
                    <a:lnTo>
                      <a:pt x="435" y="2"/>
                    </a:lnTo>
                    <a:lnTo>
                      <a:pt x="437" y="2"/>
                    </a:lnTo>
                    <a:lnTo>
                      <a:pt x="440" y="2"/>
                    </a:lnTo>
                    <a:lnTo>
                      <a:pt x="443" y="4"/>
                    </a:lnTo>
                    <a:lnTo>
                      <a:pt x="446" y="4"/>
                    </a:lnTo>
                    <a:lnTo>
                      <a:pt x="447" y="4"/>
                    </a:lnTo>
                    <a:lnTo>
                      <a:pt x="455" y="18"/>
                    </a:lnTo>
                    <a:lnTo>
                      <a:pt x="464" y="29"/>
                    </a:lnTo>
                    <a:lnTo>
                      <a:pt x="472" y="40"/>
                    </a:lnTo>
                    <a:lnTo>
                      <a:pt x="480" y="51"/>
                    </a:lnTo>
                    <a:lnTo>
                      <a:pt x="489" y="60"/>
                    </a:lnTo>
                    <a:lnTo>
                      <a:pt x="496" y="73"/>
                    </a:lnTo>
                    <a:lnTo>
                      <a:pt x="502" y="85"/>
                    </a:lnTo>
                    <a:lnTo>
                      <a:pt x="508" y="102"/>
                    </a:lnTo>
                    <a:lnTo>
                      <a:pt x="511" y="102"/>
                    </a:lnTo>
                    <a:lnTo>
                      <a:pt x="515" y="103"/>
                    </a:lnTo>
                    <a:lnTo>
                      <a:pt x="518" y="103"/>
                    </a:lnTo>
                    <a:lnTo>
                      <a:pt x="520" y="105"/>
                    </a:lnTo>
                    <a:lnTo>
                      <a:pt x="523" y="106"/>
                    </a:lnTo>
                    <a:lnTo>
                      <a:pt x="527" y="108"/>
                    </a:lnTo>
                    <a:lnTo>
                      <a:pt x="530" y="108"/>
                    </a:lnTo>
                    <a:lnTo>
                      <a:pt x="533" y="109"/>
                    </a:lnTo>
                    <a:lnTo>
                      <a:pt x="534" y="113"/>
                    </a:lnTo>
                    <a:lnTo>
                      <a:pt x="534" y="116"/>
                    </a:lnTo>
                    <a:lnTo>
                      <a:pt x="534" y="119"/>
                    </a:lnTo>
                    <a:lnTo>
                      <a:pt x="536" y="123"/>
                    </a:lnTo>
                    <a:lnTo>
                      <a:pt x="536" y="126"/>
                    </a:lnTo>
                    <a:lnTo>
                      <a:pt x="536" y="128"/>
                    </a:lnTo>
                    <a:lnTo>
                      <a:pt x="537" y="132"/>
                    </a:lnTo>
                    <a:lnTo>
                      <a:pt x="537" y="135"/>
                    </a:lnTo>
                    <a:lnTo>
                      <a:pt x="562" y="145"/>
                    </a:lnTo>
                    <a:lnTo>
                      <a:pt x="587" y="153"/>
                    </a:lnTo>
                    <a:lnTo>
                      <a:pt x="613" y="162"/>
                    </a:lnTo>
                    <a:lnTo>
                      <a:pt x="638" y="170"/>
                    </a:lnTo>
                    <a:lnTo>
                      <a:pt x="665" y="178"/>
                    </a:lnTo>
                    <a:lnTo>
                      <a:pt x="691" y="188"/>
                    </a:lnTo>
                    <a:lnTo>
                      <a:pt x="716" y="196"/>
                    </a:lnTo>
                    <a:lnTo>
                      <a:pt x="741" y="204"/>
                    </a:lnTo>
                    <a:lnTo>
                      <a:pt x="739" y="214"/>
                    </a:lnTo>
                    <a:lnTo>
                      <a:pt x="738" y="224"/>
                    </a:lnTo>
                    <a:lnTo>
                      <a:pt x="735" y="234"/>
                    </a:lnTo>
                    <a:lnTo>
                      <a:pt x="731" y="245"/>
                    </a:lnTo>
                    <a:lnTo>
                      <a:pt x="728" y="254"/>
                    </a:lnTo>
                    <a:lnTo>
                      <a:pt x="725" y="264"/>
                    </a:lnTo>
                    <a:lnTo>
                      <a:pt x="724" y="274"/>
                    </a:lnTo>
                    <a:lnTo>
                      <a:pt x="723" y="285"/>
                    </a:lnTo>
                    <a:lnTo>
                      <a:pt x="712" y="292"/>
                    </a:lnTo>
                    <a:lnTo>
                      <a:pt x="702" y="300"/>
                    </a:lnTo>
                    <a:lnTo>
                      <a:pt x="691" y="310"/>
                    </a:lnTo>
                    <a:lnTo>
                      <a:pt x="683" y="319"/>
                    </a:lnTo>
                    <a:lnTo>
                      <a:pt x="665" y="343"/>
                    </a:lnTo>
                    <a:lnTo>
                      <a:pt x="648" y="368"/>
                    </a:lnTo>
                    <a:lnTo>
                      <a:pt x="633" y="394"/>
                    </a:lnTo>
                    <a:lnTo>
                      <a:pt x="616" y="421"/>
                    </a:lnTo>
                    <a:lnTo>
                      <a:pt x="601" y="445"/>
                    </a:lnTo>
                    <a:lnTo>
                      <a:pt x="586" y="468"/>
                    </a:lnTo>
                    <a:lnTo>
                      <a:pt x="554" y="490"/>
                    </a:lnTo>
                    <a:lnTo>
                      <a:pt x="526" y="511"/>
                    </a:lnTo>
                    <a:lnTo>
                      <a:pt x="500" y="530"/>
                    </a:lnTo>
                    <a:lnTo>
                      <a:pt x="476" y="551"/>
                    </a:lnTo>
                    <a:lnTo>
                      <a:pt x="465" y="562"/>
                    </a:lnTo>
                    <a:lnTo>
                      <a:pt x="455" y="573"/>
                    </a:lnTo>
                    <a:lnTo>
                      <a:pt x="446" y="585"/>
                    </a:lnTo>
                    <a:lnTo>
                      <a:pt x="436" y="598"/>
                    </a:lnTo>
                    <a:lnTo>
                      <a:pt x="428" y="612"/>
                    </a:lnTo>
                    <a:lnTo>
                      <a:pt x="419" y="627"/>
                    </a:lnTo>
                    <a:lnTo>
                      <a:pt x="412" y="642"/>
                    </a:lnTo>
                    <a:lnTo>
                      <a:pt x="405" y="659"/>
                    </a:lnTo>
                    <a:lnTo>
                      <a:pt x="390" y="660"/>
                    </a:lnTo>
                    <a:lnTo>
                      <a:pt x="376" y="660"/>
                    </a:lnTo>
                    <a:lnTo>
                      <a:pt x="363" y="660"/>
                    </a:lnTo>
                    <a:lnTo>
                      <a:pt x="347" y="661"/>
                    </a:lnTo>
                    <a:lnTo>
                      <a:pt x="333" y="663"/>
                    </a:lnTo>
                    <a:lnTo>
                      <a:pt x="320" y="663"/>
                    </a:lnTo>
                    <a:lnTo>
                      <a:pt x="304" y="664"/>
                    </a:lnTo>
                    <a:lnTo>
                      <a:pt x="291" y="664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9" name="BA"/>
              <p:cNvSpPr>
                <a:spLocks/>
              </p:cNvSpPr>
              <p:nvPr/>
            </p:nvSpPr>
            <p:spPr bwMode="auto">
              <a:xfrm rot="113343">
                <a:off x="3435689" y="2806989"/>
                <a:ext cx="1059122" cy="1142981"/>
              </a:xfrm>
              <a:custGeom>
                <a:avLst/>
                <a:gdLst>
                  <a:gd name="T0" fmla="*/ 2147483647 w 948"/>
                  <a:gd name="T1" fmla="*/ 2147483647 h 938"/>
                  <a:gd name="T2" fmla="*/ 2147483647 w 948"/>
                  <a:gd name="T3" fmla="*/ 2147483647 h 938"/>
                  <a:gd name="T4" fmla="*/ 2147483647 w 948"/>
                  <a:gd name="T5" fmla="*/ 2147483647 h 938"/>
                  <a:gd name="T6" fmla="*/ 2147483647 w 948"/>
                  <a:gd name="T7" fmla="*/ 2147483647 h 938"/>
                  <a:gd name="T8" fmla="*/ 2147483647 w 948"/>
                  <a:gd name="T9" fmla="*/ 2147483647 h 938"/>
                  <a:gd name="T10" fmla="*/ 2147483647 w 948"/>
                  <a:gd name="T11" fmla="*/ 2147483647 h 938"/>
                  <a:gd name="T12" fmla="*/ 2147483647 w 948"/>
                  <a:gd name="T13" fmla="*/ 2147483647 h 938"/>
                  <a:gd name="T14" fmla="*/ 2147483647 w 948"/>
                  <a:gd name="T15" fmla="*/ 2147483647 h 938"/>
                  <a:gd name="T16" fmla="*/ 2147483647 w 948"/>
                  <a:gd name="T17" fmla="*/ 2147483647 h 938"/>
                  <a:gd name="T18" fmla="*/ 2147483647 w 948"/>
                  <a:gd name="T19" fmla="*/ 2147483647 h 938"/>
                  <a:gd name="T20" fmla="*/ 2147483647 w 948"/>
                  <a:gd name="T21" fmla="*/ 2147483647 h 938"/>
                  <a:gd name="T22" fmla="*/ 2147483647 w 948"/>
                  <a:gd name="T23" fmla="*/ 2147483647 h 938"/>
                  <a:gd name="T24" fmla="*/ 2147483647 w 948"/>
                  <a:gd name="T25" fmla="*/ 2147483647 h 938"/>
                  <a:gd name="T26" fmla="*/ 2147483647 w 948"/>
                  <a:gd name="T27" fmla="*/ 2147483647 h 938"/>
                  <a:gd name="T28" fmla="*/ 2147483647 w 948"/>
                  <a:gd name="T29" fmla="*/ 2147483647 h 938"/>
                  <a:gd name="T30" fmla="*/ 2147483647 w 948"/>
                  <a:gd name="T31" fmla="*/ 2147483647 h 938"/>
                  <a:gd name="T32" fmla="*/ 2147483647 w 948"/>
                  <a:gd name="T33" fmla="*/ 2147483647 h 938"/>
                  <a:gd name="T34" fmla="*/ 2147483647 w 948"/>
                  <a:gd name="T35" fmla="*/ 2147483647 h 938"/>
                  <a:gd name="T36" fmla="*/ 2147483647 w 948"/>
                  <a:gd name="T37" fmla="*/ 2147483647 h 938"/>
                  <a:gd name="T38" fmla="*/ 2147483647 w 948"/>
                  <a:gd name="T39" fmla="*/ 2147483647 h 938"/>
                  <a:gd name="T40" fmla="*/ 2147483647 w 948"/>
                  <a:gd name="T41" fmla="*/ 2147483647 h 938"/>
                  <a:gd name="T42" fmla="*/ 2147483647 w 948"/>
                  <a:gd name="T43" fmla="*/ 2147483647 h 938"/>
                  <a:gd name="T44" fmla="*/ 2147483647 w 948"/>
                  <a:gd name="T45" fmla="*/ 2147483647 h 938"/>
                  <a:gd name="T46" fmla="*/ 2147483647 w 948"/>
                  <a:gd name="T47" fmla="*/ 2147483647 h 938"/>
                  <a:gd name="T48" fmla="*/ 2147483647 w 948"/>
                  <a:gd name="T49" fmla="*/ 2147483647 h 938"/>
                  <a:gd name="T50" fmla="*/ 2147483647 w 948"/>
                  <a:gd name="T51" fmla="*/ 2147483647 h 938"/>
                  <a:gd name="T52" fmla="*/ 2147483647 w 948"/>
                  <a:gd name="T53" fmla="*/ 2147483647 h 938"/>
                  <a:gd name="T54" fmla="*/ 2147483647 w 948"/>
                  <a:gd name="T55" fmla="*/ 2147483647 h 938"/>
                  <a:gd name="T56" fmla="*/ 2147483647 w 948"/>
                  <a:gd name="T57" fmla="*/ 2147483647 h 938"/>
                  <a:gd name="T58" fmla="*/ 2147483647 w 948"/>
                  <a:gd name="T59" fmla="*/ 2147483647 h 938"/>
                  <a:gd name="T60" fmla="*/ 2147483647 w 948"/>
                  <a:gd name="T61" fmla="*/ 2147483647 h 938"/>
                  <a:gd name="T62" fmla="*/ 2147483647 w 948"/>
                  <a:gd name="T63" fmla="*/ 2147483647 h 938"/>
                  <a:gd name="T64" fmla="*/ 2147483647 w 948"/>
                  <a:gd name="T65" fmla="*/ 2147483647 h 938"/>
                  <a:gd name="T66" fmla="*/ 2147483647 w 948"/>
                  <a:gd name="T67" fmla="*/ 2147483647 h 938"/>
                  <a:gd name="T68" fmla="*/ 2147483647 w 948"/>
                  <a:gd name="T69" fmla="*/ 2147483647 h 938"/>
                  <a:gd name="T70" fmla="*/ 2147483647 w 948"/>
                  <a:gd name="T71" fmla="*/ 0 h 938"/>
                  <a:gd name="T72" fmla="*/ 2147483647 w 948"/>
                  <a:gd name="T73" fmla="*/ 2147483647 h 938"/>
                  <a:gd name="T74" fmla="*/ 2147483647 w 948"/>
                  <a:gd name="T75" fmla="*/ 2147483647 h 938"/>
                  <a:gd name="T76" fmla="*/ 2147483647 w 948"/>
                  <a:gd name="T77" fmla="*/ 2147483647 h 938"/>
                  <a:gd name="T78" fmla="*/ 2147483647 w 948"/>
                  <a:gd name="T79" fmla="*/ 2147483647 h 938"/>
                  <a:gd name="T80" fmla="*/ 2147483647 w 948"/>
                  <a:gd name="T81" fmla="*/ 2147483647 h 938"/>
                  <a:gd name="T82" fmla="*/ 2147483647 w 948"/>
                  <a:gd name="T83" fmla="*/ 2147483647 h 938"/>
                  <a:gd name="T84" fmla="*/ 2147483647 w 948"/>
                  <a:gd name="T85" fmla="*/ 2147483647 h 938"/>
                  <a:gd name="T86" fmla="*/ 2147483647 w 948"/>
                  <a:gd name="T87" fmla="*/ 2147483647 h 938"/>
                  <a:gd name="T88" fmla="*/ 2147483647 w 948"/>
                  <a:gd name="T89" fmla="*/ 2147483647 h 938"/>
                  <a:gd name="T90" fmla="*/ 2147483647 w 948"/>
                  <a:gd name="T91" fmla="*/ 2147483647 h 938"/>
                  <a:gd name="T92" fmla="*/ 2147483647 w 948"/>
                  <a:gd name="T93" fmla="*/ 2147483647 h 938"/>
                  <a:gd name="T94" fmla="*/ 2147483647 w 948"/>
                  <a:gd name="T95" fmla="*/ 2147483647 h 938"/>
                  <a:gd name="T96" fmla="*/ 2147483647 w 948"/>
                  <a:gd name="T97" fmla="*/ 2147483647 h 938"/>
                  <a:gd name="T98" fmla="*/ 2147483647 w 948"/>
                  <a:gd name="T99" fmla="*/ 2147483647 h 938"/>
                  <a:gd name="T100" fmla="*/ 2147483647 w 948"/>
                  <a:gd name="T101" fmla="*/ 2147483647 h 938"/>
                  <a:gd name="T102" fmla="*/ 2147483647 w 948"/>
                  <a:gd name="T103" fmla="*/ 2147483647 h 938"/>
                  <a:gd name="T104" fmla="*/ 2147483647 w 948"/>
                  <a:gd name="T105" fmla="*/ 2147483647 h 938"/>
                  <a:gd name="T106" fmla="*/ 2147483647 w 948"/>
                  <a:gd name="T107" fmla="*/ 2147483647 h 938"/>
                  <a:gd name="T108" fmla="*/ 2147483647 w 948"/>
                  <a:gd name="T109" fmla="*/ 2147483647 h 938"/>
                  <a:gd name="T110" fmla="*/ 2147483647 w 948"/>
                  <a:gd name="T111" fmla="*/ 2147483647 h 938"/>
                  <a:gd name="T112" fmla="*/ 2147483647 w 948"/>
                  <a:gd name="T113" fmla="*/ 2147483647 h 938"/>
                  <a:gd name="T114" fmla="*/ 2147483647 w 948"/>
                  <a:gd name="T115" fmla="*/ 2147483647 h 938"/>
                  <a:gd name="T116" fmla="*/ 2147483647 w 948"/>
                  <a:gd name="T117" fmla="*/ 2147483647 h 938"/>
                  <a:gd name="T118" fmla="*/ 2147483647 w 948"/>
                  <a:gd name="T119" fmla="*/ 2147483647 h 938"/>
                  <a:gd name="T120" fmla="*/ 2147483647 w 948"/>
                  <a:gd name="T121" fmla="*/ 2147483647 h 93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948"/>
                  <a:gd name="T184" fmla="*/ 0 h 938"/>
                  <a:gd name="T185" fmla="*/ 948 w 948"/>
                  <a:gd name="T186" fmla="*/ 938 h 93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948" h="938">
                    <a:moveTo>
                      <a:pt x="666" y="937"/>
                    </a:moveTo>
                    <a:lnTo>
                      <a:pt x="657" y="932"/>
                    </a:lnTo>
                    <a:lnTo>
                      <a:pt x="647" y="925"/>
                    </a:lnTo>
                    <a:lnTo>
                      <a:pt x="639" y="919"/>
                    </a:lnTo>
                    <a:lnTo>
                      <a:pt x="632" y="913"/>
                    </a:lnTo>
                    <a:lnTo>
                      <a:pt x="625" y="906"/>
                    </a:lnTo>
                    <a:lnTo>
                      <a:pt x="619" y="897"/>
                    </a:lnTo>
                    <a:lnTo>
                      <a:pt x="614" y="890"/>
                    </a:lnTo>
                    <a:lnTo>
                      <a:pt x="608" y="882"/>
                    </a:lnTo>
                    <a:lnTo>
                      <a:pt x="605" y="874"/>
                    </a:lnTo>
                    <a:lnTo>
                      <a:pt x="601" y="865"/>
                    </a:lnTo>
                    <a:lnTo>
                      <a:pt x="600" y="857"/>
                    </a:lnTo>
                    <a:lnTo>
                      <a:pt x="597" y="847"/>
                    </a:lnTo>
                    <a:lnTo>
                      <a:pt x="596" y="829"/>
                    </a:lnTo>
                    <a:lnTo>
                      <a:pt x="597" y="809"/>
                    </a:lnTo>
                    <a:lnTo>
                      <a:pt x="601" y="807"/>
                    </a:lnTo>
                    <a:lnTo>
                      <a:pt x="605" y="806"/>
                    </a:lnTo>
                    <a:lnTo>
                      <a:pt x="610" y="805"/>
                    </a:lnTo>
                    <a:lnTo>
                      <a:pt x="614" y="803"/>
                    </a:lnTo>
                    <a:lnTo>
                      <a:pt x="618" y="802"/>
                    </a:lnTo>
                    <a:lnTo>
                      <a:pt x="621" y="800"/>
                    </a:lnTo>
                    <a:lnTo>
                      <a:pt x="625" y="799"/>
                    </a:lnTo>
                    <a:lnTo>
                      <a:pt x="630" y="798"/>
                    </a:lnTo>
                    <a:lnTo>
                      <a:pt x="633" y="788"/>
                    </a:lnTo>
                    <a:lnTo>
                      <a:pt x="636" y="782"/>
                    </a:lnTo>
                    <a:lnTo>
                      <a:pt x="639" y="777"/>
                    </a:lnTo>
                    <a:lnTo>
                      <a:pt x="641" y="773"/>
                    </a:lnTo>
                    <a:lnTo>
                      <a:pt x="646" y="770"/>
                    </a:lnTo>
                    <a:lnTo>
                      <a:pt x="650" y="766"/>
                    </a:lnTo>
                    <a:lnTo>
                      <a:pt x="657" y="763"/>
                    </a:lnTo>
                    <a:lnTo>
                      <a:pt x="664" y="757"/>
                    </a:lnTo>
                    <a:lnTo>
                      <a:pt x="664" y="745"/>
                    </a:lnTo>
                    <a:lnTo>
                      <a:pt x="661" y="734"/>
                    </a:lnTo>
                    <a:lnTo>
                      <a:pt x="657" y="723"/>
                    </a:lnTo>
                    <a:lnTo>
                      <a:pt x="651" y="715"/>
                    </a:lnTo>
                    <a:lnTo>
                      <a:pt x="644" y="708"/>
                    </a:lnTo>
                    <a:lnTo>
                      <a:pt x="636" y="702"/>
                    </a:lnTo>
                    <a:lnTo>
                      <a:pt x="626" y="697"/>
                    </a:lnTo>
                    <a:lnTo>
                      <a:pt x="616" y="692"/>
                    </a:lnTo>
                    <a:lnTo>
                      <a:pt x="594" y="687"/>
                    </a:lnTo>
                    <a:lnTo>
                      <a:pt x="572" y="683"/>
                    </a:lnTo>
                    <a:lnTo>
                      <a:pt x="551" y="681"/>
                    </a:lnTo>
                    <a:lnTo>
                      <a:pt x="532" y="680"/>
                    </a:lnTo>
                    <a:lnTo>
                      <a:pt x="507" y="661"/>
                    </a:lnTo>
                    <a:lnTo>
                      <a:pt x="483" y="645"/>
                    </a:lnTo>
                    <a:lnTo>
                      <a:pt x="463" y="633"/>
                    </a:lnTo>
                    <a:lnTo>
                      <a:pt x="442" y="620"/>
                    </a:lnTo>
                    <a:lnTo>
                      <a:pt x="423" y="609"/>
                    </a:lnTo>
                    <a:lnTo>
                      <a:pt x="402" y="598"/>
                    </a:lnTo>
                    <a:lnTo>
                      <a:pt x="380" y="586"/>
                    </a:lnTo>
                    <a:lnTo>
                      <a:pt x="355" y="571"/>
                    </a:lnTo>
                    <a:lnTo>
                      <a:pt x="330" y="571"/>
                    </a:lnTo>
                    <a:lnTo>
                      <a:pt x="312" y="571"/>
                    </a:lnTo>
                    <a:lnTo>
                      <a:pt x="298" y="571"/>
                    </a:lnTo>
                    <a:lnTo>
                      <a:pt x="287" y="571"/>
                    </a:lnTo>
                    <a:lnTo>
                      <a:pt x="280" y="569"/>
                    </a:lnTo>
                    <a:lnTo>
                      <a:pt x="274" y="568"/>
                    </a:lnTo>
                    <a:lnTo>
                      <a:pt x="269" y="565"/>
                    </a:lnTo>
                    <a:lnTo>
                      <a:pt x="263" y="562"/>
                    </a:lnTo>
                    <a:lnTo>
                      <a:pt x="263" y="557"/>
                    </a:lnTo>
                    <a:lnTo>
                      <a:pt x="265" y="551"/>
                    </a:lnTo>
                    <a:lnTo>
                      <a:pt x="265" y="547"/>
                    </a:lnTo>
                    <a:lnTo>
                      <a:pt x="265" y="543"/>
                    </a:lnTo>
                    <a:lnTo>
                      <a:pt x="263" y="540"/>
                    </a:lnTo>
                    <a:lnTo>
                      <a:pt x="262" y="537"/>
                    </a:lnTo>
                    <a:lnTo>
                      <a:pt x="260" y="535"/>
                    </a:lnTo>
                    <a:lnTo>
                      <a:pt x="258" y="530"/>
                    </a:lnTo>
                    <a:lnTo>
                      <a:pt x="240" y="532"/>
                    </a:lnTo>
                    <a:lnTo>
                      <a:pt x="223" y="533"/>
                    </a:lnTo>
                    <a:lnTo>
                      <a:pt x="208" y="536"/>
                    </a:lnTo>
                    <a:lnTo>
                      <a:pt x="194" y="540"/>
                    </a:lnTo>
                    <a:lnTo>
                      <a:pt x="166" y="551"/>
                    </a:lnTo>
                    <a:lnTo>
                      <a:pt x="140" y="564"/>
                    </a:lnTo>
                    <a:lnTo>
                      <a:pt x="115" y="576"/>
                    </a:lnTo>
                    <a:lnTo>
                      <a:pt x="90" y="589"/>
                    </a:lnTo>
                    <a:lnTo>
                      <a:pt x="78" y="593"/>
                    </a:lnTo>
                    <a:lnTo>
                      <a:pt x="65" y="598"/>
                    </a:lnTo>
                    <a:lnTo>
                      <a:pt x="51" y="602"/>
                    </a:lnTo>
                    <a:lnTo>
                      <a:pt x="36" y="605"/>
                    </a:lnTo>
                    <a:lnTo>
                      <a:pt x="39" y="591"/>
                    </a:lnTo>
                    <a:lnTo>
                      <a:pt x="40" y="579"/>
                    </a:lnTo>
                    <a:lnTo>
                      <a:pt x="40" y="566"/>
                    </a:lnTo>
                    <a:lnTo>
                      <a:pt x="39" y="555"/>
                    </a:lnTo>
                    <a:lnTo>
                      <a:pt x="37" y="535"/>
                    </a:lnTo>
                    <a:lnTo>
                      <a:pt x="33" y="517"/>
                    </a:lnTo>
                    <a:lnTo>
                      <a:pt x="28" y="500"/>
                    </a:lnTo>
                    <a:lnTo>
                      <a:pt x="24" y="483"/>
                    </a:lnTo>
                    <a:lnTo>
                      <a:pt x="21" y="467"/>
                    </a:lnTo>
                    <a:lnTo>
                      <a:pt x="19" y="449"/>
                    </a:lnTo>
                    <a:lnTo>
                      <a:pt x="24" y="444"/>
                    </a:lnTo>
                    <a:lnTo>
                      <a:pt x="26" y="439"/>
                    </a:lnTo>
                    <a:lnTo>
                      <a:pt x="28" y="433"/>
                    </a:lnTo>
                    <a:lnTo>
                      <a:pt x="31" y="426"/>
                    </a:lnTo>
                    <a:lnTo>
                      <a:pt x="32" y="413"/>
                    </a:lnTo>
                    <a:lnTo>
                      <a:pt x="33" y="397"/>
                    </a:lnTo>
                    <a:lnTo>
                      <a:pt x="33" y="384"/>
                    </a:lnTo>
                    <a:lnTo>
                      <a:pt x="32" y="370"/>
                    </a:lnTo>
                    <a:lnTo>
                      <a:pt x="31" y="357"/>
                    </a:lnTo>
                    <a:lnTo>
                      <a:pt x="31" y="348"/>
                    </a:lnTo>
                    <a:lnTo>
                      <a:pt x="28" y="346"/>
                    </a:lnTo>
                    <a:lnTo>
                      <a:pt x="25" y="345"/>
                    </a:lnTo>
                    <a:lnTo>
                      <a:pt x="24" y="345"/>
                    </a:lnTo>
                    <a:lnTo>
                      <a:pt x="21" y="343"/>
                    </a:lnTo>
                    <a:lnTo>
                      <a:pt x="18" y="342"/>
                    </a:lnTo>
                    <a:lnTo>
                      <a:pt x="15" y="342"/>
                    </a:lnTo>
                    <a:lnTo>
                      <a:pt x="14" y="341"/>
                    </a:lnTo>
                    <a:lnTo>
                      <a:pt x="11" y="339"/>
                    </a:lnTo>
                    <a:lnTo>
                      <a:pt x="11" y="331"/>
                    </a:lnTo>
                    <a:lnTo>
                      <a:pt x="12" y="323"/>
                    </a:lnTo>
                    <a:lnTo>
                      <a:pt x="15" y="316"/>
                    </a:lnTo>
                    <a:lnTo>
                      <a:pt x="18" y="309"/>
                    </a:lnTo>
                    <a:lnTo>
                      <a:pt x="24" y="295"/>
                    </a:lnTo>
                    <a:lnTo>
                      <a:pt x="28" y="282"/>
                    </a:lnTo>
                    <a:lnTo>
                      <a:pt x="29" y="277"/>
                    </a:lnTo>
                    <a:lnTo>
                      <a:pt x="29" y="271"/>
                    </a:lnTo>
                    <a:lnTo>
                      <a:pt x="28" y="267"/>
                    </a:lnTo>
                    <a:lnTo>
                      <a:pt x="26" y="262"/>
                    </a:lnTo>
                    <a:lnTo>
                      <a:pt x="22" y="256"/>
                    </a:lnTo>
                    <a:lnTo>
                      <a:pt x="17" y="252"/>
                    </a:lnTo>
                    <a:lnTo>
                      <a:pt x="10" y="246"/>
                    </a:lnTo>
                    <a:lnTo>
                      <a:pt x="0" y="242"/>
                    </a:lnTo>
                    <a:lnTo>
                      <a:pt x="7" y="220"/>
                    </a:lnTo>
                    <a:lnTo>
                      <a:pt x="12" y="204"/>
                    </a:lnTo>
                    <a:lnTo>
                      <a:pt x="18" y="188"/>
                    </a:lnTo>
                    <a:lnTo>
                      <a:pt x="25" y="176"/>
                    </a:lnTo>
                    <a:lnTo>
                      <a:pt x="33" y="165"/>
                    </a:lnTo>
                    <a:lnTo>
                      <a:pt x="43" y="154"/>
                    </a:lnTo>
                    <a:lnTo>
                      <a:pt x="55" y="141"/>
                    </a:lnTo>
                    <a:lnTo>
                      <a:pt x="72" y="127"/>
                    </a:lnTo>
                    <a:lnTo>
                      <a:pt x="82" y="132"/>
                    </a:lnTo>
                    <a:lnTo>
                      <a:pt x="90" y="136"/>
                    </a:lnTo>
                    <a:lnTo>
                      <a:pt x="97" y="141"/>
                    </a:lnTo>
                    <a:lnTo>
                      <a:pt x="105" y="147"/>
                    </a:lnTo>
                    <a:lnTo>
                      <a:pt x="119" y="159"/>
                    </a:lnTo>
                    <a:lnTo>
                      <a:pt x="134" y="170"/>
                    </a:lnTo>
                    <a:lnTo>
                      <a:pt x="143" y="174"/>
                    </a:lnTo>
                    <a:lnTo>
                      <a:pt x="151" y="179"/>
                    </a:lnTo>
                    <a:lnTo>
                      <a:pt x="159" y="181"/>
                    </a:lnTo>
                    <a:lnTo>
                      <a:pt x="169" y="183"/>
                    </a:lnTo>
                    <a:lnTo>
                      <a:pt x="179" y="183"/>
                    </a:lnTo>
                    <a:lnTo>
                      <a:pt x="191" y="180"/>
                    </a:lnTo>
                    <a:lnTo>
                      <a:pt x="204" y="176"/>
                    </a:lnTo>
                    <a:lnTo>
                      <a:pt x="218" y="170"/>
                    </a:lnTo>
                    <a:lnTo>
                      <a:pt x="230" y="168"/>
                    </a:lnTo>
                    <a:lnTo>
                      <a:pt x="241" y="165"/>
                    </a:lnTo>
                    <a:lnTo>
                      <a:pt x="251" y="161"/>
                    </a:lnTo>
                    <a:lnTo>
                      <a:pt x="259" y="156"/>
                    </a:lnTo>
                    <a:lnTo>
                      <a:pt x="266" y="151"/>
                    </a:lnTo>
                    <a:lnTo>
                      <a:pt x="272" y="145"/>
                    </a:lnTo>
                    <a:lnTo>
                      <a:pt x="277" y="138"/>
                    </a:lnTo>
                    <a:lnTo>
                      <a:pt x="281" y="132"/>
                    </a:lnTo>
                    <a:lnTo>
                      <a:pt x="287" y="116"/>
                    </a:lnTo>
                    <a:lnTo>
                      <a:pt x="291" y="98"/>
                    </a:lnTo>
                    <a:lnTo>
                      <a:pt x="294" y="78"/>
                    </a:lnTo>
                    <a:lnTo>
                      <a:pt x="298" y="55"/>
                    </a:lnTo>
                    <a:lnTo>
                      <a:pt x="308" y="51"/>
                    </a:lnTo>
                    <a:lnTo>
                      <a:pt x="319" y="48"/>
                    </a:lnTo>
                    <a:lnTo>
                      <a:pt x="328" y="48"/>
                    </a:lnTo>
                    <a:lnTo>
                      <a:pt x="338" y="48"/>
                    </a:lnTo>
                    <a:lnTo>
                      <a:pt x="357" y="51"/>
                    </a:lnTo>
                    <a:lnTo>
                      <a:pt x="375" y="55"/>
                    </a:lnTo>
                    <a:lnTo>
                      <a:pt x="385" y="58"/>
                    </a:lnTo>
                    <a:lnTo>
                      <a:pt x="395" y="60"/>
                    </a:lnTo>
                    <a:lnTo>
                      <a:pt x="405" y="61"/>
                    </a:lnTo>
                    <a:lnTo>
                      <a:pt x="414" y="61"/>
                    </a:lnTo>
                    <a:lnTo>
                      <a:pt x="425" y="60"/>
                    </a:lnTo>
                    <a:lnTo>
                      <a:pt x="435" y="57"/>
                    </a:lnTo>
                    <a:lnTo>
                      <a:pt x="446" y="51"/>
                    </a:lnTo>
                    <a:lnTo>
                      <a:pt x="457" y="44"/>
                    </a:lnTo>
                    <a:lnTo>
                      <a:pt x="467" y="43"/>
                    </a:lnTo>
                    <a:lnTo>
                      <a:pt x="477" y="40"/>
                    </a:lnTo>
                    <a:lnTo>
                      <a:pt x="485" y="37"/>
                    </a:lnTo>
                    <a:lnTo>
                      <a:pt x="493" y="33"/>
                    </a:lnTo>
                    <a:lnTo>
                      <a:pt x="510" y="24"/>
                    </a:lnTo>
                    <a:lnTo>
                      <a:pt x="526" y="14"/>
                    </a:lnTo>
                    <a:lnTo>
                      <a:pt x="535" y="10"/>
                    </a:lnTo>
                    <a:lnTo>
                      <a:pt x="543" y="6"/>
                    </a:lnTo>
                    <a:lnTo>
                      <a:pt x="550" y="3"/>
                    </a:lnTo>
                    <a:lnTo>
                      <a:pt x="558" y="0"/>
                    </a:lnTo>
                    <a:lnTo>
                      <a:pt x="567" y="0"/>
                    </a:lnTo>
                    <a:lnTo>
                      <a:pt x="575" y="0"/>
                    </a:lnTo>
                    <a:lnTo>
                      <a:pt x="583" y="3"/>
                    </a:lnTo>
                    <a:lnTo>
                      <a:pt x="592" y="7"/>
                    </a:lnTo>
                    <a:lnTo>
                      <a:pt x="594" y="21"/>
                    </a:lnTo>
                    <a:lnTo>
                      <a:pt x="597" y="32"/>
                    </a:lnTo>
                    <a:lnTo>
                      <a:pt x="601" y="42"/>
                    </a:lnTo>
                    <a:lnTo>
                      <a:pt x="607" y="50"/>
                    </a:lnTo>
                    <a:lnTo>
                      <a:pt x="615" y="55"/>
                    </a:lnTo>
                    <a:lnTo>
                      <a:pt x="626" y="60"/>
                    </a:lnTo>
                    <a:lnTo>
                      <a:pt x="640" y="64"/>
                    </a:lnTo>
                    <a:lnTo>
                      <a:pt x="658" y="65"/>
                    </a:lnTo>
                    <a:lnTo>
                      <a:pt x="668" y="53"/>
                    </a:lnTo>
                    <a:lnTo>
                      <a:pt x="677" y="40"/>
                    </a:lnTo>
                    <a:lnTo>
                      <a:pt x="686" y="30"/>
                    </a:lnTo>
                    <a:lnTo>
                      <a:pt x="695" y="24"/>
                    </a:lnTo>
                    <a:lnTo>
                      <a:pt x="704" y="17"/>
                    </a:lnTo>
                    <a:lnTo>
                      <a:pt x="713" y="11"/>
                    </a:lnTo>
                    <a:lnTo>
                      <a:pt x="723" y="7"/>
                    </a:lnTo>
                    <a:lnTo>
                      <a:pt x="731" y="4"/>
                    </a:lnTo>
                    <a:lnTo>
                      <a:pt x="742" y="1"/>
                    </a:lnTo>
                    <a:lnTo>
                      <a:pt x="752" y="1"/>
                    </a:lnTo>
                    <a:lnTo>
                      <a:pt x="763" y="1"/>
                    </a:lnTo>
                    <a:lnTo>
                      <a:pt x="774" y="3"/>
                    </a:lnTo>
                    <a:lnTo>
                      <a:pt x="801" y="8"/>
                    </a:lnTo>
                    <a:lnTo>
                      <a:pt x="830" y="15"/>
                    </a:lnTo>
                    <a:lnTo>
                      <a:pt x="831" y="18"/>
                    </a:lnTo>
                    <a:lnTo>
                      <a:pt x="831" y="19"/>
                    </a:lnTo>
                    <a:lnTo>
                      <a:pt x="831" y="21"/>
                    </a:lnTo>
                    <a:lnTo>
                      <a:pt x="833" y="22"/>
                    </a:lnTo>
                    <a:lnTo>
                      <a:pt x="834" y="25"/>
                    </a:lnTo>
                    <a:lnTo>
                      <a:pt x="834" y="26"/>
                    </a:lnTo>
                    <a:lnTo>
                      <a:pt x="835" y="29"/>
                    </a:lnTo>
                    <a:lnTo>
                      <a:pt x="835" y="30"/>
                    </a:lnTo>
                    <a:lnTo>
                      <a:pt x="839" y="30"/>
                    </a:lnTo>
                    <a:lnTo>
                      <a:pt x="842" y="30"/>
                    </a:lnTo>
                    <a:lnTo>
                      <a:pt x="846" y="30"/>
                    </a:lnTo>
                    <a:lnTo>
                      <a:pt x="849" y="32"/>
                    </a:lnTo>
                    <a:lnTo>
                      <a:pt x="853" y="32"/>
                    </a:lnTo>
                    <a:lnTo>
                      <a:pt x="857" y="32"/>
                    </a:lnTo>
                    <a:lnTo>
                      <a:pt x="860" y="32"/>
                    </a:lnTo>
                    <a:lnTo>
                      <a:pt x="864" y="33"/>
                    </a:lnTo>
                    <a:lnTo>
                      <a:pt x="877" y="51"/>
                    </a:lnTo>
                    <a:lnTo>
                      <a:pt x="889" y="69"/>
                    </a:lnTo>
                    <a:lnTo>
                      <a:pt x="902" y="89"/>
                    </a:lnTo>
                    <a:lnTo>
                      <a:pt x="910" y="108"/>
                    </a:lnTo>
                    <a:lnTo>
                      <a:pt x="914" y="119"/>
                    </a:lnTo>
                    <a:lnTo>
                      <a:pt x="917" y="129"/>
                    </a:lnTo>
                    <a:lnTo>
                      <a:pt x="920" y="140"/>
                    </a:lnTo>
                    <a:lnTo>
                      <a:pt x="920" y="152"/>
                    </a:lnTo>
                    <a:lnTo>
                      <a:pt x="920" y="163"/>
                    </a:lnTo>
                    <a:lnTo>
                      <a:pt x="918" y="176"/>
                    </a:lnTo>
                    <a:lnTo>
                      <a:pt x="917" y="188"/>
                    </a:lnTo>
                    <a:lnTo>
                      <a:pt x="913" y="202"/>
                    </a:lnTo>
                    <a:lnTo>
                      <a:pt x="909" y="204"/>
                    </a:lnTo>
                    <a:lnTo>
                      <a:pt x="905" y="204"/>
                    </a:lnTo>
                    <a:lnTo>
                      <a:pt x="902" y="205"/>
                    </a:lnTo>
                    <a:lnTo>
                      <a:pt x="898" y="206"/>
                    </a:lnTo>
                    <a:lnTo>
                      <a:pt x="895" y="206"/>
                    </a:lnTo>
                    <a:lnTo>
                      <a:pt x="891" y="208"/>
                    </a:lnTo>
                    <a:lnTo>
                      <a:pt x="888" y="209"/>
                    </a:lnTo>
                    <a:lnTo>
                      <a:pt x="884" y="210"/>
                    </a:lnTo>
                    <a:lnTo>
                      <a:pt x="884" y="226"/>
                    </a:lnTo>
                    <a:lnTo>
                      <a:pt x="887" y="240"/>
                    </a:lnTo>
                    <a:lnTo>
                      <a:pt x="889" y="251"/>
                    </a:lnTo>
                    <a:lnTo>
                      <a:pt x="896" y="262"/>
                    </a:lnTo>
                    <a:lnTo>
                      <a:pt x="899" y="267"/>
                    </a:lnTo>
                    <a:lnTo>
                      <a:pt x="903" y="271"/>
                    </a:lnTo>
                    <a:lnTo>
                      <a:pt x="909" y="276"/>
                    </a:lnTo>
                    <a:lnTo>
                      <a:pt x="914" y="280"/>
                    </a:lnTo>
                    <a:lnTo>
                      <a:pt x="921" y="282"/>
                    </a:lnTo>
                    <a:lnTo>
                      <a:pt x="929" y="287"/>
                    </a:lnTo>
                    <a:lnTo>
                      <a:pt x="938" y="288"/>
                    </a:lnTo>
                    <a:lnTo>
                      <a:pt x="947" y="291"/>
                    </a:lnTo>
                    <a:lnTo>
                      <a:pt x="939" y="307"/>
                    </a:lnTo>
                    <a:lnTo>
                      <a:pt x="929" y="328"/>
                    </a:lnTo>
                    <a:lnTo>
                      <a:pt x="917" y="348"/>
                    </a:lnTo>
                    <a:lnTo>
                      <a:pt x="903" y="367"/>
                    </a:lnTo>
                    <a:lnTo>
                      <a:pt x="896" y="377"/>
                    </a:lnTo>
                    <a:lnTo>
                      <a:pt x="888" y="385"/>
                    </a:lnTo>
                    <a:lnTo>
                      <a:pt x="880" y="393"/>
                    </a:lnTo>
                    <a:lnTo>
                      <a:pt x="871" y="400"/>
                    </a:lnTo>
                    <a:lnTo>
                      <a:pt x="863" y="406"/>
                    </a:lnTo>
                    <a:lnTo>
                      <a:pt x="855" y="411"/>
                    </a:lnTo>
                    <a:lnTo>
                      <a:pt x="845" y="414"/>
                    </a:lnTo>
                    <a:lnTo>
                      <a:pt x="835" y="417"/>
                    </a:lnTo>
                    <a:lnTo>
                      <a:pt x="835" y="414"/>
                    </a:lnTo>
                    <a:lnTo>
                      <a:pt x="834" y="413"/>
                    </a:lnTo>
                    <a:lnTo>
                      <a:pt x="834" y="411"/>
                    </a:lnTo>
                    <a:lnTo>
                      <a:pt x="833" y="410"/>
                    </a:lnTo>
                    <a:lnTo>
                      <a:pt x="831" y="407"/>
                    </a:lnTo>
                    <a:lnTo>
                      <a:pt x="831" y="406"/>
                    </a:lnTo>
                    <a:lnTo>
                      <a:pt x="831" y="404"/>
                    </a:lnTo>
                    <a:lnTo>
                      <a:pt x="830" y="403"/>
                    </a:lnTo>
                    <a:lnTo>
                      <a:pt x="827" y="403"/>
                    </a:lnTo>
                    <a:lnTo>
                      <a:pt x="824" y="404"/>
                    </a:lnTo>
                    <a:lnTo>
                      <a:pt x="823" y="404"/>
                    </a:lnTo>
                    <a:lnTo>
                      <a:pt x="820" y="406"/>
                    </a:lnTo>
                    <a:lnTo>
                      <a:pt x="817" y="406"/>
                    </a:lnTo>
                    <a:lnTo>
                      <a:pt x="815" y="407"/>
                    </a:lnTo>
                    <a:lnTo>
                      <a:pt x="812" y="407"/>
                    </a:lnTo>
                    <a:lnTo>
                      <a:pt x="809" y="408"/>
                    </a:lnTo>
                    <a:lnTo>
                      <a:pt x="805" y="422"/>
                    </a:lnTo>
                    <a:lnTo>
                      <a:pt x="799" y="436"/>
                    </a:lnTo>
                    <a:lnTo>
                      <a:pt x="795" y="449"/>
                    </a:lnTo>
                    <a:lnTo>
                      <a:pt x="790" y="461"/>
                    </a:lnTo>
                    <a:lnTo>
                      <a:pt x="784" y="474"/>
                    </a:lnTo>
                    <a:lnTo>
                      <a:pt x="778" y="486"/>
                    </a:lnTo>
                    <a:lnTo>
                      <a:pt x="774" y="501"/>
                    </a:lnTo>
                    <a:lnTo>
                      <a:pt x="769" y="517"/>
                    </a:lnTo>
                    <a:lnTo>
                      <a:pt x="769" y="541"/>
                    </a:lnTo>
                    <a:lnTo>
                      <a:pt x="767" y="566"/>
                    </a:lnTo>
                    <a:lnTo>
                      <a:pt x="765" y="591"/>
                    </a:lnTo>
                    <a:lnTo>
                      <a:pt x="762" y="616"/>
                    </a:lnTo>
                    <a:lnTo>
                      <a:pt x="755" y="665"/>
                    </a:lnTo>
                    <a:lnTo>
                      <a:pt x="747" y="715"/>
                    </a:lnTo>
                    <a:lnTo>
                      <a:pt x="738" y="764"/>
                    </a:lnTo>
                    <a:lnTo>
                      <a:pt x="731" y="813"/>
                    </a:lnTo>
                    <a:lnTo>
                      <a:pt x="729" y="836"/>
                    </a:lnTo>
                    <a:lnTo>
                      <a:pt x="727" y="860"/>
                    </a:lnTo>
                    <a:lnTo>
                      <a:pt x="726" y="883"/>
                    </a:lnTo>
                    <a:lnTo>
                      <a:pt x="727" y="907"/>
                    </a:lnTo>
                    <a:lnTo>
                      <a:pt x="718" y="913"/>
                    </a:lnTo>
                    <a:lnTo>
                      <a:pt x="709" y="918"/>
                    </a:lnTo>
                    <a:lnTo>
                      <a:pt x="704" y="922"/>
                    </a:lnTo>
                    <a:lnTo>
                      <a:pt x="698" y="925"/>
                    </a:lnTo>
                    <a:lnTo>
                      <a:pt x="693" y="928"/>
                    </a:lnTo>
                    <a:lnTo>
                      <a:pt x="686" y="931"/>
                    </a:lnTo>
                    <a:lnTo>
                      <a:pt x="677" y="933"/>
                    </a:lnTo>
                    <a:lnTo>
                      <a:pt x="666" y="937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0" name="RS"/>
              <p:cNvSpPr>
                <a:spLocks/>
              </p:cNvSpPr>
              <p:nvPr/>
            </p:nvSpPr>
            <p:spPr bwMode="auto">
              <a:xfrm rot="114775">
                <a:off x="2137964" y="4883850"/>
                <a:ext cx="812569" cy="764342"/>
              </a:xfrm>
              <a:custGeom>
                <a:avLst/>
                <a:gdLst>
                  <a:gd name="T0" fmla="*/ 2147483647 w 723"/>
                  <a:gd name="T1" fmla="*/ 2147483647 h 625"/>
                  <a:gd name="T2" fmla="*/ 2147483647 w 723"/>
                  <a:gd name="T3" fmla="*/ 2147483647 h 625"/>
                  <a:gd name="T4" fmla="*/ 2147483647 w 723"/>
                  <a:gd name="T5" fmla="*/ 2147483647 h 625"/>
                  <a:gd name="T6" fmla="*/ 2147483647 w 723"/>
                  <a:gd name="T7" fmla="*/ 2147483647 h 625"/>
                  <a:gd name="T8" fmla="*/ 2147483647 w 723"/>
                  <a:gd name="T9" fmla="*/ 2147483647 h 625"/>
                  <a:gd name="T10" fmla="*/ 2147483647 w 723"/>
                  <a:gd name="T11" fmla="*/ 2147483647 h 625"/>
                  <a:gd name="T12" fmla="*/ 2147483647 w 723"/>
                  <a:gd name="T13" fmla="*/ 2147483647 h 625"/>
                  <a:gd name="T14" fmla="*/ 2147483647 w 723"/>
                  <a:gd name="T15" fmla="*/ 2147483647 h 625"/>
                  <a:gd name="T16" fmla="*/ 2147483647 w 723"/>
                  <a:gd name="T17" fmla="*/ 2147483647 h 625"/>
                  <a:gd name="T18" fmla="*/ 2147483647 w 723"/>
                  <a:gd name="T19" fmla="*/ 2147483647 h 625"/>
                  <a:gd name="T20" fmla="*/ 2147483647 w 723"/>
                  <a:gd name="T21" fmla="*/ 2147483647 h 625"/>
                  <a:gd name="T22" fmla="*/ 2147483647 w 723"/>
                  <a:gd name="T23" fmla="*/ 2147483647 h 625"/>
                  <a:gd name="T24" fmla="*/ 2147483647 w 723"/>
                  <a:gd name="T25" fmla="*/ 2147483647 h 625"/>
                  <a:gd name="T26" fmla="*/ 2147483647 w 723"/>
                  <a:gd name="T27" fmla="*/ 2147483647 h 625"/>
                  <a:gd name="T28" fmla="*/ 2147483647 w 723"/>
                  <a:gd name="T29" fmla="*/ 2147483647 h 625"/>
                  <a:gd name="T30" fmla="*/ 2147483647 w 723"/>
                  <a:gd name="T31" fmla="*/ 2147483647 h 625"/>
                  <a:gd name="T32" fmla="*/ 2147483647 w 723"/>
                  <a:gd name="T33" fmla="*/ 2147483647 h 625"/>
                  <a:gd name="T34" fmla="*/ 2147483647 w 723"/>
                  <a:gd name="T35" fmla="*/ 2147483647 h 625"/>
                  <a:gd name="T36" fmla="*/ 2147483647 w 723"/>
                  <a:gd name="T37" fmla="*/ 2147483647 h 625"/>
                  <a:gd name="T38" fmla="*/ 2147483647 w 723"/>
                  <a:gd name="T39" fmla="*/ 2147483647 h 625"/>
                  <a:gd name="T40" fmla="*/ 0 w 723"/>
                  <a:gd name="T41" fmla="*/ 2147483647 h 625"/>
                  <a:gd name="T42" fmla="*/ 2147483647 w 723"/>
                  <a:gd name="T43" fmla="*/ 2147483647 h 625"/>
                  <a:gd name="T44" fmla="*/ 2147483647 w 723"/>
                  <a:gd name="T45" fmla="*/ 2147483647 h 625"/>
                  <a:gd name="T46" fmla="*/ 2147483647 w 723"/>
                  <a:gd name="T47" fmla="*/ 2147483647 h 625"/>
                  <a:gd name="T48" fmla="*/ 2147483647 w 723"/>
                  <a:gd name="T49" fmla="*/ 2147483647 h 625"/>
                  <a:gd name="T50" fmla="*/ 2147483647 w 723"/>
                  <a:gd name="T51" fmla="*/ 2147483647 h 625"/>
                  <a:gd name="T52" fmla="*/ 2147483647 w 723"/>
                  <a:gd name="T53" fmla="*/ 2147483647 h 625"/>
                  <a:gd name="T54" fmla="*/ 2147483647 w 723"/>
                  <a:gd name="T55" fmla="*/ 2147483647 h 625"/>
                  <a:gd name="T56" fmla="*/ 2147483647 w 723"/>
                  <a:gd name="T57" fmla="*/ 0 h 625"/>
                  <a:gd name="T58" fmla="*/ 2147483647 w 723"/>
                  <a:gd name="T59" fmla="*/ 2147483647 h 625"/>
                  <a:gd name="T60" fmla="*/ 2147483647 w 723"/>
                  <a:gd name="T61" fmla="*/ 2147483647 h 625"/>
                  <a:gd name="T62" fmla="*/ 2147483647 w 723"/>
                  <a:gd name="T63" fmla="*/ 2147483647 h 625"/>
                  <a:gd name="T64" fmla="*/ 2147483647 w 723"/>
                  <a:gd name="T65" fmla="*/ 2147483647 h 625"/>
                  <a:gd name="T66" fmla="*/ 2147483647 w 723"/>
                  <a:gd name="T67" fmla="*/ 2147483647 h 625"/>
                  <a:gd name="T68" fmla="*/ 2147483647 w 723"/>
                  <a:gd name="T69" fmla="*/ 2147483647 h 625"/>
                  <a:gd name="T70" fmla="*/ 2147483647 w 723"/>
                  <a:gd name="T71" fmla="*/ 2147483647 h 625"/>
                  <a:gd name="T72" fmla="*/ 2147483647 w 723"/>
                  <a:gd name="T73" fmla="*/ 2147483647 h 625"/>
                  <a:gd name="T74" fmla="*/ 2147483647 w 723"/>
                  <a:gd name="T75" fmla="*/ 2147483647 h 625"/>
                  <a:gd name="T76" fmla="*/ 2147483647 w 723"/>
                  <a:gd name="T77" fmla="*/ 2147483647 h 625"/>
                  <a:gd name="T78" fmla="*/ 2147483647 w 723"/>
                  <a:gd name="T79" fmla="*/ 2147483647 h 625"/>
                  <a:gd name="T80" fmla="*/ 2147483647 w 723"/>
                  <a:gd name="T81" fmla="*/ 2147483647 h 625"/>
                  <a:gd name="T82" fmla="*/ 2147483647 w 723"/>
                  <a:gd name="T83" fmla="*/ 2147483647 h 625"/>
                  <a:gd name="T84" fmla="*/ 2147483647 w 723"/>
                  <a:gd name="T85" fmla="*/ 2147483647 h 625"/>
                  <a:gd name="T86" fmla="*/ 2147483647 w 723"/>
                  <a:gd name="T87" fmla="*/ 2147483647 h 625"/>
                  <a:gd name="T88" fmla="*/ 2147483647 w 723"/>
                  <a:gd name="T89" fmla="*/ 2147483647 h 625"/>
                  <a:gd name="T90" fmla="*/ 2147483647 w 723"/>
                  <a:gd name="T91" fmla="*/ 2147483647 h 625"/>
                  <a:gd name="T92" fmla="*/ 2147483647 w 723"/>
                  <a:gd name="T93" fmla="*/ 2147483647 h 625"/>
                  <a:gd name="T94" fmla="*/ 2147483647 w 723"/>
                  <a:gd name="T95" fmla="*/ 2147483647 h 625"/>
                  <a:gd name="T96" fmla="*/ 2147483647 w 723"/>
                  <a:gd name="T97" fmla="*/ 2147483647 h 625"/>
                  <a:gd name="T98" fmla="*/ 2147483647 w 723"/>
                  <a:gd name="T99" fmla="*/ 2147483647 h 625"/>
                  <a:gd name="T100" fmla="*/ 2147483647 w 723"/>
                  <a:gd name="T101" fmla="*/ 2147483647 h 625"/>
                  <a:gd name="T102" fmla="*/ 2147483647 w 723"/>
                  <a:gd name="T103" fmla="*/ 2147483647 h 625"/>
                  <a:gd name="T104" fmla="*/ 2147483647 w 723"/>
                  <a:gd name="T105" fmla="*/ 2147483647 h 625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723"/>
                  <a:gd name="T160" fmla="*/ 0 h 625"/>
                  <a:gd name="T161" fmla="*/ 723 w 723"/>
                  <a:gd name="T162" fmla="*/ 625 h 625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723" h="625">
                    <a:moveTo>
                      <a:pt x="374" y="624"/>
                    </a:moveTo>
                    <a:lnTo>
                      <a:pt x="369" y="621"/>
                    </a:lnTo>
                    <a:lnTo>
                      <a:pt x="364" y="617"/>
                    </a:lnTo>
                    <a:lnTo>
                      <a:pt x="363" y="613"/>
                    </a:lnTo>
                    <a:lnTo>
                      <a:pt x="362" y="609"/>
                    </a:lnTo>
                    <a:lnTo>
                      <a:pt x="362" y="603"/>
                    </a:lnTo>
                    <a:lnTo>
                      <a:pt x="362" y="598"/>
                    </a:lnTo>
                    <a:lnTo>
                      <a:pt x="363" y="591"/>
                    </a:lnTo>
                    <a:lnTo>
                      <a:pt x="366" y="585"/>
                    </a:lnTo>
                    <a:lnTo>
                      <a:pt x="371" y="573"/>
                    </a:lnTo>
                    <a:lnTo>
                      <a:pt x="377" y="563"/>
                    </a:lnTo>
                    <a:lnTo>
                      <a:pt x="382" y="555"/>
                    </a:lnTo>
                    <a:lnTo>
                      <a:pt x="385" y="549"/>
                    </a:lnTo>
                    <a:lnTo>
                      <a:pt x="385" y="545"/>
                    </a:lnTo>
                    <a:lnTo>
                      <a:pt x="384" y="540"/>
                    </a:lnTo>
                    <a:lnTo>
                      <a:pt x="381" y="534"/>
                    </a:lnTo>
                    <a:lnTo>
                      <a:pt x="378" y="529"/>
                    </a:lnTo>
                    <a:lnTo>
                      <a:pt x="370" y="516"/>
                    </a:lnTo>
                    <a:lnTo>
                      <a:pt x="359" y="505"/>
                    </a:lnTo>
                    <a:lnTo>
                      <a:pt x="345" y="493"/>
                    </a:lnTo>
                    <a:lnTo>
                      <a:pt x="330" y="479"/>
                    </a:lnTo>
                    <a:lnTo>
                      <a:pt x="315" y="466"/>
                    </a:lnTo>
                    <a:lnTo>
                      <a:pt x="297" y="454"/>
                    </a:lnTo>
                    <a:lnTo>
                      <a:pt x="262" y="429"/>
                    </a:lnTo>
                    <a:lnTo>
                      <a:pt x="229" y="407"/>
                    </a:lnTo>
                    <a:lnTo>
                      <a:pt x="201" y="387"/>
                    </a:lnTo>
                    <a:lnTo>
                      <a:pt x="183" y="372"/>
                    </a:lnTo>
                    <a:lnTo>
                      <a:pt x="177" y="373"/>
                    </a:lnTo>
                    <a:lnTo>
                      <a:pt x="170" y="373"/>
                    </a:lnTo>
                    <a:lnTo>
                      <a:pt x="165" y="376"/>
                    </a:lnTo>
                    <a:lnTo>
                      <a:pt x="159" y="379"/>
                    </a:lnTo>
                    <a:lnTo>
                      <a:pt x="154" y="380"/>
                    </a:lnTo>
                    <a:lnTo>
                      <a:pt x="147" y="383"/>
                    </a:lnTo>
                    <a:lnTo>
                      <a:pt x="140" y="386"/>
                    </a:lnTo>
                    <a:lnTo>
                      <a:pt x="132" y="387"/>
                    </a:lnTo>
                    <a:lnTo>
                      <a:pt x="130" y="376"/>
                    </a:lnTo>
                    <a:lnTo>
                      <a:pt x="128" y="367"/>
                    </a:lnTo>
                    <a:lnTo>
                      <a:pt x="123" y="357"/>
                    </a:lnTo>
                    <a:lnTo>
                      <a:pt x="119" y="348"/>
                    </a:lnTo>
                    <a:lnTo>
                      <a:pt x="114" y="340"/>
                    </a:lnTo>
                    <a:lnTo>
                      <a:pt x="108" y="333"/>
                    </a:lnTo>
                    <a:lnTo>
                      <a:pt x="103" y="328"/>
                    </a:lnTo>
                    <a:lnTo>
                      <a:pt x="96" y="322"/>
                    </a:lnTo>
                    <a:lnTo>
                      <a:pt x="80" y="314"/>
                    </a:lnTo>
                    <a:lnTo>
                      <a:pt x="65" y="307"/>
                    </a:lnTo>
                    <a:lnTo>
                      <a:pt x="50" y="301"/>
                    </a:lnTo>
                    <a:lnTo>
                      <a:pt x="35" y="297"/>
                    </a:lnTo>
                    <a:lnTo>
                      <a:pt x="33" y="300"/>
                    </a:lnTo>
                    <a:lnTo>
                      <a:pt x="32" y="301"/>
                    </a:lnTo>
                    <a:lnTo>
                      <a:pt x="32" y="303"/>
                    </a:lnTo>
                    <a:lnTo>
                      <a:pt x="31" y="304"/>
                    </a:lnTo>
                    <a:lnTo>
                      <a:pt x="31" y="307"/>
                    </a:lnTo>
                    <a:lnTo>
                      <a:pt x="29" y="308"/>
                    </a:lnTo>
                    <a:lnTo>
                      <a:pt x="29" y="311"/>
                    </a:lnTo>
                    <a:lnTo>
                      <a:pt x="28" y="312"/>
                    </a:lnTo>
                    <a:lnTo>
                      <a:pt x="25" y="312"/>
                    </a:lnTo>
                    <a:lnTo>
                      <a:pt x="21" y="312"/>
                    </a:lnTo>
                    <a:lnTo>
                      <a:pt x="17" y="312"/>
                    </a:lnTo>
                    <a:lnTo>
                      <a:pt x="14" y="312"/>
                    </a:lnTo>
                    <a:lnTo>
                      <a:pt x="10" y="312"/>
                    </a:lnTo>
                    <a:lnTo>
                      <a:pt x="7" y="312"/>
                    </a:lnTo>
                    <a:lnTo>
                      <a:pt x="3" y="312"/>
                    </a:lnTo>
                    <a:lnTo>
                      <a:pt x="0" y="312"/>
                    </a:lnTo>
                    <a:lnTo>
                      <a:pt x="2" y="303"/>
                    </a:lnTo>
                    <a:lnTo>
                      <a:pt x="6" y="292"/>
                    </a:lnTo>
                    <a:lnTo>
                      <a:pt x="11" y="279"/>
                    </a:lnTo>
                    <a:lnTo>
                      <a:pt x="20" y="265"/>
                    </a:lnTo>
                    <a:lnTo>
                      <a:pt x="31" y="252"/>
                    </a:lnTo>
                    <a:lnTo>
                      <a:pt x="42" y="236"/>
                    </a:lnTo>
                    <a:lnTo>
                      <a:pt x="54" y="221"/>
                    </a:lnTo>
                    <a:lnTo>
                      <a:pt x="68" y="206"/>
                    </a:lnTo>
                    <a:lnTo>
                      <a:pt x="96" y="177"/>
                    </a:lnTo>
                    <a:lnTo>
                      <a:pt x="122" y="152"/>
                    </a:lnTo>
                    <a:lnTo>
                      <a:pt x="136" y="141"/>
                    </a:lnTo>
                    <a:lnTo>
                      <a:pt x="147" y="132"/>
                    </a:lnTo>
                    <a:lnTo>
                      <a:pt x="157" y="127"/>
                    </a:lnTo>
                    <a:lnTo>
                      <a:pt x="166" y="124"/>
                    </a:lnTo>
                    <a:lnTo>
                      <a:pt x="170" y="114"/>
                    </a:lnTo>
                    <a:lnTo>
                      <a:pt x="176" y="105"/>
                    </a:lnTo>
                    <a:lnTo>
                      <a:pt x="183" y="96"/>
                    </a:lnTo>
                    <a:lnTo>
                      <a:pt x="193" y="87"/>
                    </a:lnTo>
                    <a:lnTo>
                      <a:pt x="213" y="70"/>
                    </a:lnTo>
                    <a:lnTo>
                      <a:pt x="238" y="54"/>
                    </a:lnTo>
                    <a:lnTo>
                      <a:pt x="263" y="37"/>
                    </a:lnTo>
                    <a:lnTo>
                      <a:pt x="290" y="23"/>
                    </a:lnTo>
                    <a:lnTo>
                      <a:pt x="312" y="11"/>
                    </a:lnTo>
                    <a:lnTo>
                      <a:pt x="333" y="0"/>
                    </a:lnTo>
                    <a:lnTo>
                      <a:pt x="384" y="1"/>
                    </a:lnTo>
                    <a:lnTo>
                      <a:pt x="431" y="4"/>
                    </a:lnTo>
                    <a:lnTo>
                      <a:pt x="452" y="5"/>
                    </a:lnTo>
                    <a:lnTo>
                      <a:pt x="471" y="9"/>
                    </a:lnTo>
                    <a:lnTo>
                      <a:pt x="490" y="13"/>
                    </a:lnTo>
                    <a:lnTo>
                      <a:pt x="510" y="19"/>
                    </a:lnTo>
                    <a:lnTo>
                      <a:pt x="528" y="26"/>
                    </a:lnTo>
                    <a:lnTo>
                      <a:pt x="546" y="34"/>
                    </a:lnTo>
                    <a:lnTo>
                      <a:pt x="564" y="44"/>
                    </a:lnTo>
                    <a:lnTo>
                      <a:pt x="582" y="56"/>
                    </a:lnTo>
                    <a:lnTo>
                      <a:pt x="600" y="70"/>
                    </a:lnTo>
                    <a:lnTo>
                      <a:pt x="619" y="85"/>
                    </a:lnTo>
                    <a:lnTo>
                      <a:pt x="639" y="103"/>
                    </a:lnTo>
                    <a:lnTo>
                      <a:pt x="659" y="124"/>
                    </a:lnTo>
                    <a:lnTo>
                      <a:pt x="666" y="124"/>
                    </a:lnTo>
                    <a:lnTo>
                      <a:pt x="673" y="126"/>
                    </a:lnTo>
                    <a:lnTo>
                      <a:pt x="680" y="126"/>
                    </a:lnTo>
                    <a:lnTo>
                      <a:pt x="686" y="127"/>
                    </a:lnTo>
                    <a:lnTo>
                      <a:pt x="691" y="128"/>
                    </a:lnTo>
                    <a:lnTo>
                      <a:pt x="698" y="130"/>
                    </a:lnTo>
                    <a:lnTo>
                      <a:pt x="705" y="131"/>
                    </a:lnTo>
                    <a:lnTo>
                      <a:pt x="712" y="132"/>
                    </a:lnTo>
                    <a:lnTo>
                      <a:pt x="708" y="141"/>
                    </a:lnTo>
                    <a:lnTo>
                      <a:pt x="705" y="148"/>
                    </a:lnTo>
                    <a:lnTo>
                      <a:pt x="702" y="155"/>
                    </a:lnTo>
                    <a:lnTo>
                      <a:pt x="700" y="162"/>
                    </a:lnTo>
                    <a:lnTo>
                      <a:pt x="698" y="170"/>
                    </a:lnTo>
                    <a:lnTo>
                      <a:pt x="698" y="178"/>
                    </a:lnTo>
                    <a:lnTo>
                      <a:pt x="698" y="188"/>
                    </a:lnTo>
                    <a:lnTo>
                      <a:pt x="698" y="200"/>
                    </a:lnTo>
                    <a:lnTo>
                      <a:pt x="701" y="200"/>
                    </a:lnTo>
                    <a:lnTo>
                      <a:pt x="704" y="202"/>
                    </a:lnTo>
                    <a:lnTo>
                      <a:pt x="707" y="202"/>
                    </a:lnTo>
                    <a:lnTo>
                      <a:pt x="709" y="202"/>
                    </a:lnTo>
                    <a:lnTo>
                      <a:pt x="712" y="203"/>
                    </a:lnTo>
                    <a:lnTo>
                      <a:pt x="715" y="203"/>
                    </a:lnTo>
                    <a:lnTo>
                      <a:pt x="718" y="203"/>
                    </a:lnTo>
                    <a:lnTo>
                      <a:pt x="722" y="204"/>
                    </a:lnTo>
                    <a:lnTo>
                      <a:pt x="719" y="218"/>
                    </a:lnTo>
                    <a:lnTo>
                      <a:pt x="715" y="234"/>
                    </a:lnTo>
                    <a:lnTo>
                      <a:pt x="711" y="246"/>
                    </a:lnTo>
                    <a:lnTo>
                      <a:pt x="705" y="260"/>
                    </a:lnTo>
                    <a:lnTo>
                      <a:pt x="700" y="272"/>
                    </a:lnTo>
                    <a:lnTo>
                      <a:pt x="693" y="285"/>
                    </a:lnTo>
                    <a:lnTo>
                      <a:pt x="686" y="296"/>
                    </a:lnTo>
                    <a:lnTo>
                      <a:pt x="677" y="308"/>
                    </a:lnTo>
                    <a:lnTo>
                      <a:pt x="661" y="329"/>
                    </a:lnTo>
                    <a:lnTo>
                      <a:pt x="643" y="350"/>
                    </a:lnTo>
                    <a:lnTo>
                      <a:pt x="623" y="369"/>
                    </a:lnTo>
                    <a:lnTo>
                      <a:pt x="603" y="389"/>
                    </a:lnTo>
                    <a:lnTo>
                      <a:pt x="561" y="426"/>
                    </a:lnTo>
                    <a:lnTo>
                      <a:pt x="521" y="463"/>
                    </a:lnTo>
                    <a:lnTo>
                      <a:pt x="503" y="483"/>
                    </a:lnTo>
                    <a:lnTo>
                      <a:pt x="485" y="502"/>
                    </a:lnTo>
                    <a:lnTo>
                      <a:pt x="471" y="524"/>
                    </a:lnTo>
                    <a:lnTo>
                      <a:pt x="459" y="548"/>
                    </a:lnTo>
                    <a:lnTo>
                      <a:pt x="456" y="548"/>
                    </a:lnTo>
                    <a:lnTo>
                      <a:pt x="454" y="548"/>
                    </a:lnTo>
                    <a:lnTo>
                      <a:pt x="453" y="548"/>
                    </a:lnTo>
                    <a:lnTo>
                      <a:pt x="452" y="548"/>
                    </a:lnTo>
                    <a:lnTo>
                      <a:pt x="450" y="548"/>
                    </a:lnTo>
                    <a:lnTo>
                      <a:pt x="449" y="548"/>
                    </a:lnTo>
                    <a:lnTo>
                      <a:pt x="448" y="548"/>
                    </a:lnTo>
                    <a:lnTo>
                      <a:pt x="446" y="548"/>
                    </a:lnTo>
                    <a:lnTo>
                      <a:pt x="441" y="559"/>
                    </a:lnTo>
                    <a:lnTo>
                      <a:pt x="435" y="570"/>
                    </a:lnTo>
                    <a:lnTo>
                      <a:pt x="428" y="583"/>
                    </a:lnTo>
                    <a:lnTo>
                      <a:pt x="420" y="595"/>
                    </a:lnTo>
                    <a:lnTo>
                      <a:pt x="410" y="605"/>
                    </a:lnTo>
                    <a:lnTo>
                      <a:pt x="399" y="614"/>
                    </a:lnTo>
                    <a:lnTo>
                      <a:pt x="394" y="617"/>
                    </a:lnTo>
                    <a:lnTo>
                      <a:pt x="388" y="621"/>
                    </a:lnTo>
                    <a:lnTo>
                      <a:pt x="381" y="623"/>
                    </a:lnTo>
                    <a:lnTo>
                      <a:pt x="374" y="624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1" name="SC"/>
              <p:cNvSpPr>
                <a:spLocks/>
              </p:cNvSpPr>
              <p:nvPr/>
            </p:nvSpPr>
            <p:spPr bwMode="auto">
              <a:xfrm rot="113469">
                <a:off x="2521051" y="4779301"/>
                <a:ext cx="560712" cy="387116"/>
              </a:xfrm>
              <a:custGeom>
                <a:avLst/>
                <a:gdLst>
                  <a:gd name="T0" fmla="*/ 2147483647 w 500"/>
                  <a:gd name="T1" fmla="*/ 2147483647 h 316"/>
                  <a:gd name="T2" fmla="*/ 2147483647 w 500"/>
                  <a:gd name="T3" fmla="*/ 2147483647 h 316"/>
                  <a:gd name="T4" fmla="*/ 2147483647 w 500"/>
                  <a:gd name="T5" fmla="*/ 2147483647 h 316"/>
                  <a:gd name="T6" fmla="*/ 2147483647 w 500"/>
                  <a:gd name="T7" fmla="*/ 2147483647 h 316"/>
                  <a:gd name="T8" fmla="*/ 2147483647 w 500"/>
                  <a:gd name="T9" fmla="*/ 2147483647 h 316"/>
                  <a:gd name="T10" fmla="*/ 2147483647 w 500"/>
                  <a:gd name="T11" fmla="*/ 2147483647 h 316"/>
                  <a:gd name="T12" fmla="*/ 2147483647 w 500"/>
                  <a:gd name="T13" fmla="*/ 2147483647 h 316"/>
                  <a:gd name="T14" fmla="*/ 2147483647 w 500"/>
                  <a:gd name="T15" fmla="*/ 2147483647 h 316"/>
                  <a:gd name="T16" fmla="*/ 2147483647 w 500"/>
                  <a:gd name="T17" fmla="*/ 2147483647 h 316"/>
                  <a:gd name="T18" fmla="*/ 2147483647 w 500"/>
                  <a:gd name="T19" fmla="*/ 2147483647 h 316"/>
                  <a:gd name="T20" fmla="*/ 2147483647 w 500"/>
                  <a:gd name="T21" fmla="*/ 2147483647 h 316"/>
                  <a:gd name="T22" fmla="*/ 2147483647 w 500"/>
                  <a:gd name="T23" fmla="*/ 2147483647 h 316"/>
                  <a:gd name="T24" fmla="*/ 2147483647 w 500"/>
                  <a:gd name="T25" fmla="*/ 2147483647 h 316"/>
                  <a:gd name="T26" fmla="*/ 2147483647 w 500"/>
                  <a:gd name="T27" fmla="*/ 2147483647 h 316"/>
                  <a:gd name="T28" fmla="*/ 2147483647 w 500"/>
                  <a:gd name="T29" fmla="*/ 2147483647 h 316"/>
                  <a:gd name="T30" fmla="*/ 2147483647 w 500"/>
                  <a:gd name="T31" fmla="*/ 2147483647 h 316"/>
                  <a:gd name="T32" fmla="*/ 2147483647 w 500"/>
                  <a:gd name="T33" fmla="*/ 2147483647 h 316"/>
                  <a:gd name="T34" fmla="*/ 2147483647 w 500"/>
                  <a:gd name="T35" fmla="*/ 2147483647 h 316"/>
                  <a:gd name="T36" fmla="*/ 2147483647 w 500"/>
                  <a:gd name="T37" fmla="*/ 2147483647 h 316"/>
                  <a:gd name="T38" fmla="*/ 2147483647 w 500"/>
                  <a:gd name="T39" fmla="*/ 2147483647 h 316"/>
                  <a:gd name="T40" fmla="*/ 2147483647 w 500"/>
                  <a:gd name="T41" fmla="*/ 2147483647 h 316"/>
                  <a:gd name="T42" fmla="*/ 2147483647 w 500"/>
                  <a:gd name="T43" fmla="*/ 2147483647 h 316"/>
                  <a:gd name="T44" fmla="*/ 2147483647 w 500"/>
                  <a:gd name="T45" fmla="*/ 2147483647 h 316"/>
                  <a:gd name="T46" fmla="*/ 2147483647 w 500"/>
                  <a:gd name="T47" fmla="*/ 2147483647 h 316"/>
                  <a:gd name="T48" fmla="*/ 2147483647 w 500"/>
                  <a:gd name="T49" fmla="*/ 2147483647 h 316"/>
                  <a:gd name="T50" fmla="*/ 2147483647 w 500"/>
                  <a:gd name="T51" fmla="*/ 2147483647 h 316"/>
                  <a:gd name="T52" fmla="*/ 2147483647 w 500"/>
                  <a:gd name="T53" fmla="*/ 2147483647 h 316"/>
                  <a:gd name="T54" fmla="*/ 2147483647 w 500"/>
                  <a:gd name="T55" fmla="*/ 2147483647 h 316"/>
                  <a:gd name="T56" fmla="*/ 2147483647 w 500"/>
                  <a:gd name="T57" fmla="*/ 0 h 316"/>
                  <a:gd name="T58" fmla="*/ 2147483647 w 500"/>
                  <a:gd name="T59" fmla="*/ 2147483647 h 316"/>
                  <a:gd name="T60" fmla="*/ 2147483647 w 500"/>
                  <a:gd name="T61" fmla="*/ 2147483647 h 316"/>
                  <a:gd name="T62" fmla="*/ 2147483647 w 500"/>
                  <a:gd name="T63" fmla="*/ 2147483647 h 316"/>
                  <a:gd name="T64" fmla="*/ 2147483647 w 500"/>
                  <a:gd name="T65" fmla="*/ 2147483647 h 316"/>
                  <a:gd name="T66" fmla="*/ 2147483647 w 500"/>
                  <a:gd name="T67" fmla="*/ 2147483647 h 316"/>
                  <a:gd name="T68" fmla="*/ 2147483647 w 500"/>
                  <a:gd name="T69" fmla="*/ 2147483647 h 316"/>
                  <a:gd name="T70" fmla="*/ 2147483647 w 500"/>
                  <a:gd name="T71" fmla="*/ 2147483647 h 316"/>
                  <a:gd name="T72" fmla="*/ 2147483647 w 500"/>
                  <a:gd name="T73" fmla="*/ 2147483647 h 316"/>
                  <a:gd name="T74" fmla="*/ 2147483647 w 500"/>
                  <a:gd name="T75" fmla="*/ 2147483647 h 316"/>
                  <a:gd name="T76" fmla="*/ 2147483647 w 500"/>
                  <a:gd name="T77" fmla="*/ 2147483647 h 316"/>
                  <a:gd name="T78" fmla="*/ 2147483647 w 500"/>
                  <a:gd name="T79" fmla="*/ 2147483647 h 316"/>
                  <a:gd name="T80" fmla="*/ 2147483647 w 500"/>
                  <a:gd name="T81" fmla="*/ 2147483647 h 31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00"/>
                  <a:gd name="T124" fmla="*/ 0 h 316"/>
                  <a:gd name="T125" fmla="*/ 500 w 500"/>
                  <a:gd name="T126" fmla="*/ 316 h 31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00" h="316">
                    <a:moveTo>
                      <a:pt x="353" y="315"/>
                    </a:moveTo>
                    <a:lnTo>
                      <a:pt x="356" y="303"/>
                    </a:lnTo>
                    <a:lnTo>
                      <a:pt x="357" y="295"/>
                    </a:lnTo>
                    <a:lnTo>
                      <a:pt x="360" y="286"/>
                    </a:lnTo>
                    <a:lnTo>
                      <a:pt x="361" y="279"/>
                    </a:lnTo>
                    <a:lnTo>
                      <a:pt x="364" y="273"/>
                    </a:lnTo>
                    <a:lnTo>
                      <a:pt x="368" y="266"/>
                    </a:lnTo>
                    <a:lnTo>
                      <a:pt x="373" y="256"/>
                    </a:lnTo>
                    <a:lnTo>
                      <a:pt x="378" y="243"/>
                    </a:lnTo>
                    <a:lnTo>
                      <a:pt x="361" y="241"/>
                    </a:lnTo>
                    <a:lnTo>
                      <a:pt x="346" y="238"/>
                    </a:lnTo>
                    <a:lnTo>
                      <a:pt x="331" y="232"/>
                    </a:lnTo>
                    <a:lnTo>
                      <a:pt x="316" y="227"/>
                    </a:lnTo>
                    <a:lnTo>
                      <a:pt x="302" y="220"/>
                    </a:lnTo>
                    <a:lnTo>
                      <a:pt x="288" y="212"/>
                    </a:lnTo>
                    <a:lnTo>
                      <a:pt x="274" y="202"/>
                    </a:lnTo>
                    <a:lnTo>
                      <a:pt x="262" y="194"/>
                    </a:lnTo>
                    <a:lnTo>
                      <a:pt x="234" y="173"/>
                    </a:lnTo>
                    <a:lnTo>
                      <a:pt x="208" y="155"/>
                    </a:lnTo>
                    <a:lnTo>
                      <a:pt x="195" y="145"/>
                    </a:lnTo>
                    <a:lnTo>
                      <a:pt x="181" y="137"/>
                    </a:lnTo>
                    <a:lnTo>
                      <a:pt x="168" y="129"/>
                    </a:lnTo>
                    <a:lnTo>
                      <a:pt x="152" y="123"/>
                    </a:lnTo>
                    <a:lnTo>
                      <a:pt x="107" y="117"/>
                    </a:lnTo>
                    <a:lnTo>
                      <a:pt x="71" y="115"/>
                    </a:lnTo>
                    <a:lnTo>
                      <a:pt x="46" y="112"/>
                    </a:lnTo>
                    <a:lnTo>
                      <a:pt x="28" y="112"/>
                    </a:lnTo>
                    <a:lnTo>
                      <a:pt x="17" y="112"/>
                    </a:lnTo>
                    <a:lnTo>
                      <a:pt x="10" y="112"/>
                    </a:lnTo>
                    <a:lnTo>
                      <a:pt x="4" y="111"/>
                    </a:lnTo>
                    <a:lnTo>
                      <a:pt x="0" y="109"/>
                    </a:lnTo>
                    <a:lnTo>
                      <a:pt x="1" y="99"/>
                    </a:lnTo>
                    <a:lnTo>
                      <a:pt x="1" y="87"/>
                    </a:lnTo>
                    <a:lnTo>
                      <a:pt x="1" y="75"/>
                    </a:lnTo>
                    <a:lnTo>
                      <a:pt x="3" y="62"/>
                    </a:lnTo>
                    <a:lnTo>
                      <a:pt x="4" y="50"/>
                    </a:lnTo>
                    <a:lnTo>
                      <a:pt x="4" y="37"/>
                    </a:lnTo>
                    <a:lnTo>
                      <a:pt x="5" y="26"/>
                    </a:lnTo>
                    <a:lnTo>
                      <a:pt x="5" y="15"/>
                    </a:lnTo>
                    <a:lnTo>
                      <a:pt x="33" y="22"/>
                    </a:lnTo>
                    <a:lnTo>
                      <a:pt x="61" y="27"/>
                    </a:lnTo>
                    <a:lnTo>
                      <a:pt x="89" y="34"/>
                    </a:lnTo>
                    <a:lnTo>
                      <a:pt x="116" y="41"/>
                    </a:lnTo>
                    <a:lnTo>
                      <a:pt x="145" y="47"/>
                    </a:lnTo>
                    <a:lnTo>
                      <a:pt x="176" y="51"/>
                    </a:lnTo>
                    <a:lnTo>
                      <a:pt x="205" y="52"/>
                    </a:lnTo>
                    <a:lnTo>
                      <a:pt x="235" y="51"/>
                    </a:lnTo>
                    <a:lnTo>
                      <a:pt x="238" y="45"/>
                    </a:lnTo>
                    <a:lnTo>
                      <a:pt x="241" y="39"/>
                    </a:lnTo>
                    <a:lnTo>
                      <a:pt x="247" y="34"/>
                    </a:lnTo>
                    <a:lnTo>
                      <a:pt x="251" y="29"/>
                    </a:lnTo>
                    <a:lnTo>
                      <a:pt x="263" y="21"/>
                    </a:lnTo>
                    <a:lnTo>
                      <a:pt x="277" y="14"/>
                    </a:lnTo>
                    <a:lnTo>
                      <a:pt x="294" y="9"/>
                    </a:lnTo>
                    <a:lnTo>
                      <a:pt x="312" y="5"/>
                    </a:lnTo>
                    <a:lnTo>
                      <a:pt x="331" y="3"/>
                    </a:lnTo>
                    <a:lnTo>
                      <a:pt x="350" y="1"/>
                    </a:lnTo>
                    <a:lnTo>
                      <a:pt x="392" y="0"/>
                    </a:lnTo>
                    <a:lnTo>
                      <a:pt x="432" y="1"/>
                    </a:lnTo>
                    <a:lnTo>
                      <a:pt x="468" y="3"/>
                    </a:lnTo>
                    <a:lnTo>
                      <a:pt x="499" y="3"/>
                    </a:lnTo>
                    <a:lnTo>
                      <a:pt x="493" y="26"/>
                    </a:lnTo>
                    <a:lnTo>
                      <a:pt x="490" y="50"/>
                    </a:lnTo>
                    <a:lnTo>
                      <a:pt x="488" y="75"/>
                    </a:lnTo>
                    <a:lnTo>
                      <a:pt x="486" y="101"/>
                    </a:lnTo>
                    <a:lnTo>
                      <a:pt x="486" y="126"/>
                    </a:lnTo>
                    <a:lnTo>
                      <a:pt x="485" y="151"/>
                    </a:lnTo>
                    <a:lnTo>
                      <a:pt x="482" y="176"/>
                    </a:lnTo>
                    <a:lnTo>
                      <a:pt x="479" y="199"/>
                    </a:lnTo>
                    <a:lnTo>
                      <a:pt x="475" y="221"/>
                    </a:lnTo>
                    <a:lnTo>
                      <a:pt x="468" y="242"/>
                    </a:lnTo>
                    <a:lnTo>
                      <a:pt x="464" y="252"/>
                    </a:lnTo>
                    <a:lnTo>
                      <a:pt x="458" y="261"/>
                    </a:lnTo>
                    <a:lnTo>
                      <a:pt x="453" y="270"/>
                    </a:lnTo>
                    <a:lnTo>
                      <a:pt x="446" y="277"/>
                    </a:lnTo>
                    <a:lnTo>
                      <a:pt x="438" y="285"/>
                    </a:lnTo>
                    <a:lnTo>
                      <a:pt x="429" y="292"/>
                    </a:lnTo>
                    <a:lnTo>
                      <a:pt x="420" y="297"/>
                    </a:lnTo>
                    <a:lnTo>
                      <a:pt x="409" y="303"/>
                    </a:lnTo>
                    <a:lnTo>
                      <a:pt x="396" y="307"/>
                    </a:lnTo>
                    <a:lnTo>
                      <a:pt x="384" y="310"/>
                    </a:lnTo>
                    <a:lnTo>
                      <a:pt x="368" y="313"/>
                    </a:lnTo>
                    <a:lnTo>
                      <a:pt x="353" y="315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2" name="PR"/>
              <p:cNvSpPr>
                <a:spLocks/>
              </p:cNvSpPr>
              <p:nvPr/>
            </p:nvSpPr>
            <p:spPr bwMode="auto">
              <a:xfrm rot="117894">
                <a:off x="2449473" y="4363929"/>
                <a:ext cx="702548" cy="486014"/>
              </a:xfrm>
              <a:custGeom>
                <a:avLst/>
                <a:gdLst>
                  <a:gd name="T0" fmla="*/ 2147483647 w 626"/>
                  <a:gd name="T1" fmla="*/ 2147483647 h 397"/>
                  <a:gd name="T2" fmla="*/ 2147483647 w 626"/>
                  <a:gd name="T3" fmla="*/ 2147483647 h 397"/>
                  <a:gd name="T4" fmla="*/ 2147483647 w 626"/>
                  <a:gd name="T5" fmla="*/ 2147483647 h 397"/>
                  <a:gd name="T6" fmla="*/ 2147483647 w 626"/>
                  <a:gd name="T7" fmla="*/ 2147483647 h 397"/>
                  <a:gd name="T8" fmla="*/ 2147483647 w 626"/>
                  <a:gd name="T9" fmla="*/ 2147483647 h 397"/>
                  <a:gd name="T10" fmla="*/ 2147483647 w 626"/>
                  <a:gd name="T11" fmla="*/ 2147483647 h 397"/>
                  <a:gd name="T12" fmla="*/ 2147483647 w 626"/>
                  <a:gd name="T13" fmla="*/ 2147483647 h 397"/>
                  <a:gd name="T14" fmla="*/ 2147483647 w 626"/>
                  <a:gd name="T15" fmla="*/ 2147483647 h 397"/>
                  <a:gd name="T16" fmla="*/ 2147483647 w 626"/>
                  <a:gd name="T17" fmla="*/ 2147483647 h 397"/>
                  <a:gd name="T18" fmla="*/ 2147483647 w 626"/>
                  <a:gd name="T19" fmla="*/ 2147483647 h 397"/>
                  <a:gd name="T20" fmla="*/ 2147483647 w 626"/>
                  <a:gd name="T21" fmla="*/ 2147483647 h 397"/>
                  <a:gd name="T22" fmla="*/ 2147483647 w 626"/>
                  <a:gd name="T23" fmla="*/ 2147483647 h 397"/>
                  <a:gd name="T24" fmla="*/ 2147483647 w 626"/>
                  <a:gd name="T25" fmla="*/ 2147483647 h 397"/>
                  <a:gd name="T26" fmla="*/ 2147483647 w 626"/>
                  <a:gd name="T27" fmla="*/ 2147483647 h 397"/>
                  <a:gd name="T28" fmla="*/ 2147483647 w 626"/>
                  <a:gd name="T29" fmla="*/ 2147483647 h 397"/>
                  <a:gd name="T30" fmla="*/ 2147483647 w 626"/>
                  <a:gd name="T31" fmla="*/ 2147483647 h 397"/>
                  <a:gd name="T32" fmla="*/ 2147483647 w 626"/>
                  <a:gd name="T33" fmla="*/ 2147483647 h 397"/>
                  <a:gd name="T34" fmla="*/ 2147483647 w 626"/>
                  <a:gd name="T35" fmla="*/ 2147483647 h 397"/>
                  <a:gd name="T36" fmla="*/ 2147483647 w 626"/>
                  <a:gd name="T37" fmla="*/ 2147483647 h 397"/>
                  <a:gd name="T38" fmla="*/ 2147483647 w 626"/>
                  <a:gd name="T39" fmla="*/ 2147483647 h 397"/>
                  <a:gd name="T40" fmla="*/ 2147483647 w 626"/>
                  <a:gd name="T41" fmla="*/ 2147483647 h 397"/>
                  <a:gd name="T42" fmla="*/ 2147483647 w 626"/>
                  <a:gd name="T43" fmla="*/ 2147483647 h 397"/>
                  <a:gd name="T44" fmla="*/ 2147483647 w 626"/>
                  <a:gd name="T45" fmla="*/ 2147483647 h 397"/>
                  <a:gd name="T46" fmla="*/ 2147483647 w 626"/>
                  <a:gd name="T47" fmla="*/ 2147483647 h 397"/>
                  <a:gd name="T48" fmla="*/ 2147483647 w 626"/>
                  <a:gd name="T49" fmla="*/ 2147483647 h 397"/>
                  <a:gd name="T50" fmla="*/ 2147483647 w 626"/>
                  <a:gd name="T51" fmla="*/ 2147483647 h 397"/>
                  <a:gd name="T52" fmla="*/ 2147483647 w 626"/>
                  <a:gd name="T53" fmla="*/ 2147483647 h 397"/>
                  <a:gd name="T54" fmla="*/ 2147483647 w 626"/>
                  <a:gd name="T55" fmla="*/ 2147483647 h 397"/>
                  <a:gd name="T56" fmla="*/ 2147483647 w 626"/>
                  <a:gd name="T57" fmla="*/ 2147483647 h 397"/>
                  <a:gd name="T58" fmla="*/ 2147483647 w 626"/>
                  <a:gd name="T59" fmla="*/ 2147483647 h 397"/>
                  <a:gd name="T60" fmla="*/ 2147483647 w 626"/>
                  <a:gd name="T61" fmla="*/ 2147483647 h 397"/>
                  <a:gd name="T62" fmla="*/ 2147483647 w 626"/>
                  <a:gd name="T63" fmla="*/ 2147483647 h 397"/>
                  <a:gd name="T64" fmla="*/ 2147483647 w 626"/>
                  <a:gd name="T65" fmla="*/ 2147483647 h 397"/>
                  <a:gd name="T66" fmla="*/ 2147483647 w 626"/>
                  <a:gd name="T67" fmla="*/ 2147483647 h 397"/>
                  <a:gd name="T68" fmla="*/ 2147483647 w 626"/>
                  <a:gd name="T69" fmla="*/ 2147483647 h 397"/>
                  <a:gd name="T70" fmla="*/ 2147483647 w 626"/>
                  <a:gd name="T71" fmla="*/ 2147483647 h 397"/>
                  <a:gd name="T72" fmla="*/ 2147483647 w 626"/>
                  <a:gd name="T73" fmla="*/ 2147483647 h 397"/>
                  <a:gd name="T74" fmla="*/ 2147483647 w 626"/>
                  <a:gd name="T75" fmla="*/ 2147483647 h 397"/>
                  <a:gd name="T76" fmla="*/ 2147483647 w 626"/>
                  <a:gd name="T77" fmla="*/ 2147483647 h 397"/>
                  <a:gd name="T78" fmla="*/ 2147483647 w 626"/>
                  <a:gd name="T79" fmla="*/ 2147483647 h 397"/>
                  <a:gd name="T80" fmla="*/ 2147483647 w 626"/>
                  <a:gd name="T81" fmla="*/ 2147483647 h 397"/>
                  <a:gd name="T82" fmla="*/ 2147483647 w 626"/>
                  <a:gd name="T83" fmla="*/ 2147483647 h 397"/>
                  <a:gd name="T84" fmla="*/ 2147483647 w 626"/>
                  <a:gd name="T85" fmla="*/ 2147483647 h 397"/>
                  <a:gd name="T86" fmla="*/ 2147483647 w 626"/>
                  <a:gd name="T87" fmla="*/ 2147483647 h 397"/>
                  <a:gd name="T88" fmla="*/ 2147483647 w 626"/>
                  <a:gd name="T89" fmla="*/ 2147483647 h 397"/>
                  <a:gd name="T90" fmla="*/ 2147483647 w 626"/>
                  <a:gd name="T91" fmla="*/ 2147483647 h 397"/>
                  <a:gd name="T92" fmla="*/ 2147483647 w 626"/>
                  <a:gd name="T93" fmla="*/ 2147483647 h 397"/>
                  <a:gd name="T94" fmla="*/ 2147483647 w 626"/>
                  <a:gd name="T95" fmla="*/ 2147483647 h 397"/>
                  <a:gd name="T96" fmla="*/ 2147483647 w 626"/>
                  <a:gd name="T97" fmla="*/ 2147483647 h 39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626"/>
                  <a:gd name="T148" fmla="*/ 0 h 397"/>
                  <a:gd name="T149" fmla="*/ 626 w 626"/>
                  <a:gd name="T150" fmla="*/ 397 h 39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626" h="397">
                    <a:moveTo>
                      <a:pt x="275" y="396"/>
                    </a:moveTo>
                    <a:lnTo>
                      <a:pt x="251" y="394"/>
                    </a:lnTo>
                    <a:lnTo>
                      <a:pt x="226" y="390"/>
                    </a:lnTo>
                    <a:lnTo>
                      <a:pt x="201" y="386"/>
                    </a:lnTo>
                    <a:lnTo>
                      <a:pt x="176" y="381"/>
                    </a:lnTo>
                    <a:lnTo>
                      <a:pt x="151" y="374"/>
                    </a:lnTo>
                    <a:lnTo>
                      <a:pt x="126" y="367"/>
                    </a:lnTo>
                    <a:lnTo>
                      <a:pt x="101" y="361"/>
                    </a:lnTo>
                    <a:lnTo>
                      <a:pt x="76" y="356"/>
                    </a:lnTo>
                    <a:lnTo>
                      <a:pt x="73" y="350"/>
                    </a:lnTo>
                    <a:lnTo>
                      <a:pt x="70" y="345"/>
                    </a:lnTo>
                    <a:lnTo>
                      <a:pt x="68" y="339"/>
                    </a:lnTo>
                    <a:lnTo>
                      <a:pt x="65" y="335"/>
                    </a:lnTo>
                    <a:lnTo>
                      <a:pt x="62" y="329"/>
                    </a:lnTo>
                    <a:lnTo>
                      <a:pt x="59" y="324"/>
                    </a:lnTo>
                    <a:lnTo>
                      <a:pt x="57" y="318"/>
                    </a:lnTo>
                    <a:lnTo>
                      <a:pt x="54" y="314"/>
                    </a:lnTo>
                    <a:lnTo>
                      <a:pt x="47" y="313"/>
                    </a:lnTo>
                    <a:lnTo>
                      <a:pt x="40" y="311"/>
                    </a:lnTo>
                    <a:lnTo>
                      <a:pt x="33" y="311"/>
                    </a:lnTo>
                    <a:lnTo>
                      <a:pt x="26" y="310"/>
                    </a:lnTo>
                    <a:lnTo>
                      <a:pt x="19" y="310"/>
                    </a:lnTo>
                    <a:lnTo>
                      <a:pt x="14" y="309"/>
                    </a:lnTo>
                    <a:lnTo>
                      <a:pt x="7" y="309"/>
                    </a:lnTo>
                    <a:lnTo>
                      <a:pt x="0" y="307"/>
                    </a:lnTo>
                    <a:lnTo>
                      <a:pt x="3" y="282"/>
                    </a:lnTo>
                    <a:lnTo>
                      <a:pt x="7" y="260"/>
                    </a:lnTo>
                    <a:lnTo>
                      <a:pt x="10" y="241"/>
                    </a:lnTo>
                    <a:lnTo>
                      <a:pt x="12" y="224"/>
                    </a:lnTo>
                    <a:lnTo>
                      <a:pt x="15" y="207"/>
                    </a:lnTo>
                    <a:lnTo>
                      <a:pt x="18" y="191"/>
                    </a:lnTo>
                    <a:lnTo>
                      <a:pt x="19" y="173"/>
                    </a:lnTo>
                    <a:lnTo>
                      <a:pt x="19" y="153"/>
                    </a:lnTo>
                    <a:lnTo>
                      <a:pt x="25" y="151"/>
                    </a:lnTo>
                    <a:lnTo>
                      <a:pt x="29" y="146"/>
                    </a:lnTo>
                    <a:lnTo>
                      <a:pt x="33" y="142"/>
                    </a:lnTo>
                    <a:lnTo>
                      <a:pt x="36" y="138"/>
                    </a:lnTo>
                    <a:lnTo>
                      <a:pt x="41" y="127"/>
                    </a:lnTo>
                    <a:lnTo>
                      <a:pt x="46" y="116"/>
                    </a:lnTo>
                    <a:lnTo>
                      <a:pt x="51" y="104"/>
                    </a:lnTo>
                    <a:lnTo>
                      <a:pt x="58" y="92"/>
                    </a:lnTo>
                    <a:lnTo>
                      <a:pt x="62" y="87"/>
                    </a:lnTo>
                    <a:lnTo>
                      <a:pt x="68" y="81"/>
                    </a:lnTo>
                    <a:lnTo>
                      <a:pt x="73" y="76"/>
                    </a:lnTo>
                    <a:lnTo>
                      <a:pt x="80" y="72"/>
                    </a:lnTo>
                    <a:lnTo>
                      <a:pt x="84" y="59"/>
                    </a:lnTo>
                    <a:lnTo>
                      <a:pt x="90" y="48"/>
                    </a:lnTo>
                    <a:lnTo>
                      <a:pt x="95" y="40"/>
                    </a:lnTo>
                    <a:lnTo>
                      <a:pt x="102" y="32"/>
                    </a:lnTo>
                    <a:lnTo>
                      <a:pt x="111" y="25"/>
                    </a:lnTo>
                    <a:lnTo>
                      <a:pt x="119" y="18"/>
                    </a:lnTo>
                    <a:lnTo>
                      <a:pt x="129" y="14"/>
                    </a:lnTo>
                    <a:lnTo>
                      <a:pt x="138" y="9"/>
                    </a:lnTo>
                    <a:lnTo>
                      <a:pt x="148" y="5"/>
                    </a:lnTo>
                    <a:lnTo>
                      <a:pt x="159" y="4"/>
                    </a:lnTo>
                    <a:lnTo>
                      <a:pt x="172" y="1"/>
                    </a:lnTo>
                    <a:lnTo>
                      <a:pt x="184" y="1"/>
                    </a:lnTo>
                    <a:lnTo>
                      <a:pt x="209" y="0"/>
                    </a:lnTo>
                    <a:lnTo>
                      <a:pt x="235" y="2"/>
                    </a:lnTo>
                    <a:lnTo>
                      <a:pt x="263" y="7"/>
                    </a:lnTo>
                    <a:lnTo>
                      <a:pt x="291" y="11"/>
                    </a:lnTo>
                    <a:lnTo>
                      <a:pt x="318" y="16"/>
                    </a:lnTo>
                    <a:lnTo>
                      <a:pt x="346" y="23"/>
                    </a:lnTo>
                    <a:lnTo>
                      <a:pt x="397" y="34"/>
                    </a:lnTo>
                    <a:lnTo>
                      <a:pt x="440" y="41"/>
                    </a:lnTo>
                    <a:lnTo>
                      <a:pt x="453" y="54"/>
                    </a:lnTo>
                    <a:lnTo>
                      <a:pt x="465" y="72"/>
                    </a:lnTo>
                    <a:lnTo>
                      <a:pt x="478" y="91"/>
                    </a:lnTo>
                    <a:lnTo>
                      <a:pt x="490" y="113"/>
                    </a:lnTo>
                    <a:lnTo>
                      <a:pt x="501" y="135"/>
                    </a:lnTo>
                    <a:lnTo>
                      <a:pt x="510" y="159"/>
                    </a:lnTo>
                    <a:lnTo>
                      <a:pt x="514" y="171"/>
                    </a:lnTo>
                    <a:lnTo>
                      <a:pt x="515" y="182"/>
                    </a:lnTo>
                    <a:lnTo>
                      <a:pt x="517" y="194"/>
                    </a:lnTo>
                    <a:lnTo>
                      <a:pt x="518" y="205"/>
                    </a:lnTo>
                    <a:lnTo>
                      <a:pt x="525" y="205"/>
                    </a:lnTo>
                    <a:lnTo>
                      <a:pt x="532" y="206"/>
                    </a:lnTo>
                    <a:lnTo>
                      <a:pt x="540" y="206"/>
                    </a:lnTo>
                    <a:lnTo>
                      <a:pt x="547" y="207"/>
                    </a:lnTo>
                    <a:lnTo>
                      <a:pt x="555" y="207"/>
                    </a:lnTo>
                    <a:lnTo>
                      <a:pt x="562" y="209"/>
                    </a:lnTo>
                    <a:lnTo>
                      <a:pt x="571" y="210"/>
                    </a:lnTo>
                    <a:lnTo>
                      <a:pt x="579" y="210"/>
                    </a:lnTo>
                    <a:lnTo>
                      <a:pt x="579" y="214"/>
                    </a:lnTo>
                    <a:lnTo>
                      <a:pt x="580" y="218"/>
                    </a:lnTo>
                    <a:lnTo>
                      <a:pt x="582" y="224"/>
                    </a:lnTo>
                    <a:lnTo>
                      <a:pt x="582" y="228"/>
                    </a:lnTo>
                    <a:lnTo>
                      <a:pt x="583" y="232"/>
                    </a:lnTo>
                    <a:lnTo>
                      <a:pt x="584" y="238"/>
                    </a:lnTo>
                    <a:lnTo>
                      <a:pt x="586" y="242"/>
                    </a:lnTo>
                    <a:lnTo>
                      <a:pt x="586" y="248"/>
                    </a:lnTo>
                    <a:lnTo>
                      <a:pt x="590" y="248"/>
                    </a:lnTo>
                    <a:lnTo>
                      <a:pt x="594" y="248"/>
                    </a:lnTo>
                    <a:lnTo>
                      <a:pt x="598" y="249"/>
                    </a:lnTo>
                    <a:lnTo>
                      <a:pt x="602" y="249"/>
                    </a:lnTo>
                    <a:lnTo>
                      <a:pt x="607" y="249"/>
                    </a:lnTo>
                    <a:lnTo>
                      <a:pt x="609" y="249"/>
                    </a:lnTo>
                    <a:lnTo>
                      <a:pt x="613" y="250"/>
                    </a:lnTo>
                    <a:lnTo>
                      <a:pt x="619" y="250"/>
                    </a:lnTo>
                    <a:lnTo>
                      <a:pt x="619" y="254"/>
                    </a:lnTo>
                    <a:lnTo>
                      <a:pt x="619" y="259"/>
                    </a:lnTo>
                    <a:lnTo>
                      <a:pt x="620" y="263"/>
                    </a:lnTo>
                    <a:lnTo>
                      <a:pt x="620" y="267"/>
                    </a:lnTo>
                    <a:lnTo>
                      <a:pt x="622" y="272"/>
                    </a:lnTo>
                    <a:lnTo>
                      <a:pt x="622" y="277"/>
                    </a:lnTo>
                    <a:lnTo>
                      <a:pt x="623" y="281"/>
                    </a:lnTo>
                    <a:lnTo>
                      <a:pt x="625" y="285"/>
                    </a:lnTo>
                    <a:lnTo>
                      <a:pt x="620" y="285"/>
                    </a:lnTo>
                    <a:lnTo>
                      <a:pt x="616" y="286"/>
                    </a:lnTo>
                    <a:lnTo>
                      <a:pt x="612" y="286"/>
                    </a:lnTo>
                    <a:lnTo>
                      <a:pt x="608" y="288"/>
                    </a:lnTo>
                    <a:lnTo>
                      <a:pt x="604" y="288"/>
                    </a:lnTo>
                    <a:lnTo>
                      <a:pt x="600" y="289"/>
                    </a:lnTo>
                    <a:lnTo>
                      <a:pt x="595" y="289"/>
                    </a:lnTo>
                    <a:lnTo>
                      <a:pt x="593" y="291"/>
                    </a:lnTo>
                    <a:lnTo>
                      <a:pt x="591" y="297"/>
                    </a:lnTo>
                    <a:lnTo>
                      <a:pt x="590" y="303"/>
                    </a:lnTo>
                    <a:lnTo>
                      <a:pt x="589" y="310"/>
                    </a:lnTo>
                    <a:lnTo>
                      <a:pt x="587" y="317"/>
                    </a:lnTo>
                    <a:lnTo>
                      <a:pt x="587" y="322"/>
                    </a:lnTo>
                    <a:lnTo>
                      <a:pt x="586" y="329"/>
                    </a:lnTo>
                    <a:lnTo>
                      <a:pt x="584" y="336"/>
                    </a:lnTo>
                    <a:lnTo>
                      <a:pt x="584" y="342"/>
                    </a:lnTo>
                    <a:lnTo>
                      <a:pt x="548" y="345"/>
                    </a:lnTo>
                    <a:lnTo>
                      <a:pt x="512" y="346"/>
                    </a:lnTo>
                    <a:lnTo>
                      <a:pt x="478" y="349"/>
                    </a:lnTo>
                    <a:lnTo>
                      <a:pt x="444" y="351"/>
                    </a:lnTo>
                    <a:lnTo>
                      <a:pt x="411" y="356"/>
                    </a:lnTo>
                    <a:lnTo>
                      <a:pt x="379" y="360"/>
                    </a:lnTo>
                    <a:lnTo>
                      <a:pt x="346" y="364"/>
                    </a:lnTo>
                    <a:lnTo>
                      <a:pt x="314" y="369"/>
                    </a:lnTo>
                    <a:lnTo>
                      <a:pt x="312" y="374"/>
                    </a:lnTo>
                    <a:lnTo>
                      <a:pt x="310" y="376"/>
                    </a:lnTo>
                    <a:lnTo>
                      <a:pt x="309" y="379"/>
                    </a:lnTo>
                    <a:lnTo>
                      <a:pt x="306" y="382"/>
                    </a:lnTo>
                    <a:lnTo>
                      <a:pt x="305" y="385"/>
                    </a:lnTo>
                    <a:lnTo>
                      <a:pt x="303" y="387"/>
                    </a:lnTo>
                    <a:lnTo>
                      <a:pt x="302" y="390"/>
                    </a:lnTo>
                    <a:lnTo>
                      <a:pt x="300" y="393"/>
                    </a:lnTo>
                    <a:lnTo>
                      <a:pt x="296" y="393"/>
                    </a:lnTo>
                    <a:lnTo>
                      <a:pt x="294" y="394"/>
                    </a:lnTo>
                    <a:lnTo>
                      <a:pt x="291" y="394"/>
                    </a:lnTo>
                    <a:lnTo>
                      <a:pt x="287" y="394"/>
                    </a:lnTo>
                    <a:lnTo>
                      <a:pt x="284" y="394"/>
                    </a:lnTo>
                    <a:lnTo>
                      <a:pt x="281" y="394"/>
                    </a:lnTo>
                    <a:lnTo>
                      <a:pt x="278" y="396"/>
                    </a:lnTo>
                    <a:lnTo>
                      <a:pt x="275" y="396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anchor="ctr"/>
              <a:lstStyle/>
              <a:p>
                <a:pPr algn="ctr"/>
                <a:endParaRPr lang="pt-BR"/>
              </a:p>
            </p:txBody>
          </p:sp>
          <p:sp>
            <p:nvSpPr>
              <p:cNvPr id="23" name="SE"/>
              <p:cNvSpPr>
                <a:spLocks/>
              </p:cNvSpPr>
              <p:nvPr/>
            </p:nvSpPr>
            <p:spPr bwMode="auto">
              <a:xfrm rot="126822">
                <a:off x="4406000" y="2948271"/>
                <a:ext cx="197508" cy="252896"/>
              </a:xfrm>
              <a:custGeom>
                <a:avLst/>
                <a:gdLst>
                  <a:gd name="T0" fmla="*/ 2147483647 w 178"/>
                  <a:gd name="T1" fmla="*/ 2147483647 h 207"/>
                  <a:gd name="T2" fmla="*/ 2147483647 w 178"/>
                  <a:gd name="T3" fmla="*/ 2147483647 h 207"/>
                  <a:gd name="T4" fmla="*/ 2147483647 w 178"/>
                  <a:gd name="T5" fmla="*/ 2147483647 h 207"/>
                  <a:gd name="T6" fmla="*/ 2147483647 w 178"/>
                  <a:gd name="T7" fmla="*/ 2147483647 h 207"/>
                  <a:gd name="T8" fmla="*/ 2147483647 w 178"/>
                  <a:gd name="T9" fmla="*/ 2147483647 h 207"/>
                  <a:gd name="T10" fmla="*/ 2147483647 w 178"/>
                  <a:gd name="T11" fmla="*/ 2147483647 h 207"/>
                  <a:gd name="T12" fmla="*/ 2147483647 w 178"/>
                  <a:gd name="T13" fmla="*/ 2147483647 h 207"/>
                  <a:gd name="T14" fmla="*/ 0 w 178"/>
                  <a:gd name="T15" fmla="*/ 2147483647 h 207"/>
                  <a:gd name="T16" fmla="*/ 0 w 178"/>
                  <a:gd name="T17" fmla="*/ 2147483647 h 207"/>
                  <a:gd name="T18" fmla="*/ 2147483647 w 178"/>
                  <a:gd name="T19" fmla="*/ 2147483647 h 207"/>
                  <a:gd name="T20" fmla="*/ 2147483647 w 178"/>
                  <a:gd name="T21" fmla="*/ 2147483647 h 207"/>
                  <a:gd name="T22" fmla="*/ 2147483647 w 178"/>
                  <a:gd name="T23" fmla="*/ 2147483647 h 207"/>
                  <a:gd name="T24" fmla="*/ 2147483647 w 178"/>
                  <a:gd name="T25" fmla="*/ 2147483647 h 207"/>
                  <a:gd name="T26" fmla="*/ 2147483647 w 178"/>
                  <a:gd name="T27" fmla="*/ 2147483647 h 207"/>
                  <a:gd name="T28" fmla="*/ 2147483647 w 178"/>
                  <a:gd name="T29" fmla="*/ 2147483647 h 207"/>
                  <a:gd name="T30" fmla="*/ 2147483647 w 178"/>
                  <a:gd name="T31" fmla="*/ 2147483647 h 207"/>
                  <a:gd name="T32" fmla="*/ 2147483647 w 178"/>
                  <a:gd name="T33" fmla="*/ 2147483647 h 207"/>
                  <a:gd name="T34" fmla="*/ 2147483647 w 178"/>
                  <a:gd name="T35" fmla="*/ 2147483647 h 207"/>
                  <a:gd name="T36" fmla="*/ 2147483647 w 178"/>
                  <a:gd name="T37" fmla="*/ 2147483647 h 207"/>
                  <a:gd name="T38" fmla="*/ 2147483647 w 178"/>
                  <a:gd name="T39" fmla="*/ 2147483647 h 207"/>
                  <a:gd name="T40" fmla="*/ 2147483647 w 178"/>
                  <a:gd name="T41" fmla="*/ 2147483647 h 207"/>
                  <a:gd name="T42" fmla="*/ 2147483647 w 178"/>
                  <a:gd name="T43" fmla="*/ 2147483647 h 207"/>
                  <a:gd name="T44" fmla="*/ 2147483647 w 178"/>
                  <a:gd name="T45" fmla="*/ 2147483647 h 207"/>
                  <a:gd name="T46" fmla="*/ 2147483647 w 178"/>
                  <a:gd name="T47" fmla="*/ 2147483647 h 207"/>
                  <a:gd name="T48" fmla="*/ 2147483647 w 178"/>
                  <a:gd name="T49" fmla="*/ 0 h 207"/>
                  <a:gd name="T50" fmla="*/ 2147483647 w 178"/>
                  <a:gd name="T51" fmla="*/ 2147483647 h 207"/>
                  <a:gd name="T52" fmla="*/ 2147483647 w 178"/>
                  <a:gd name="T53" fmla="*/ 2147483647 h 207"/>
                  <a:gd name="T54" fmla="*/ 2147483647 w 178"/>
                  <a:gd name="T55" fmla="*/ 2147483647 h 207"/>
                  <a:gd name="T56" fmla="*/ 2147483647 w 178"/>
                  <a:gd name="T57" fmla="*/ 2147483647 h 207"/>
                  <a:gd name="T58" fmla="*/ 2147483647 w 178"/>
                  <a:gd name="T59" fmla="*/ 2147483647 h 207"/>
                  <a:gd name="T60" fmla="*/ 2147483647 w 178"/>
                  <a:gd name="T61" fmla="*/ 2147483647 h 207"/>
                  <a:gd name="T62" fmla="*/ 2147483647 w 178"/>
                  <a:gd name="T63" fmla="*/ 2147483647 h 207"/>
                  <a:gd name="T64" fmla="*/ 2147483647 w 178"/>
                  <a:gd name="T65" fmla="*/ 2147483647 h 207"/>
                  <a:gd name="T66" fmla="*/ 2147483647 w 178"/>
                  <a:gd name="T67" fmla="*/ 2147483647 h 207"/>
                  <a:gd name="T68" fmla="*/ 2147483647 w 178"/>
                  <a:gd name="T69" fmla="*/ 2147483647 h 207"/>
                  <a:gd name="T70" fmla="*/ 2147483647 w 178"/>
                  <a:gd name="T71" fmla="*/ 2147483647 h 207"/>
                  <a:gd name="T72" fmla="*/ 2147483647 w 178"/>
                  <a:gd name="T73" fmla="*/ 2147483647 h 207"/>
                  <a:gd name="T74" fmla="*/ 2147483647 w 178"/>
                  <a:gd name="T75" fmla="*/ 2147483647 h 207"/>
                  <a:gd name="T76" fmla="*/ 2147483647 w 178"/>
                  <a:gd name="T77" fmla="*/ 2147483647 h 207"/>
                  <a:gd name="T78" fmla="*/ 2147483647 w 178"/>
                  <a:gd name="T79" fmla="*/ 2147483647 h 207"/>
                  <a:gd name="T80" fmla="*/ 2147483647 w 178"/>
                  <a:gd name="T81" fmla="*/ 2147483647 h 207"/>
                  <a:gd name="T82" fmla="*/ 2147483647 w 178"/>
                  <a:gd name="T83" fmla="*/ 2147483647 h 207"/>
                  <a:gd name="T84" fmla="*/ 2147483647 w 178"/>
                  <a:gd name="T85" fmla="*/ 2147483647 h 207"/>
                  <a:gd name="T86" fmla="*/ 2147483647 w 178"/>
                  <a:gd name="T87" fmla="*/ 2147483647 h 207"/>
                  <a:gd name="T88" fmla="*/ 2147483647 w 178"/>
                  <a:gd name="T89" fmla="*/ 2147483647 h 207"/>
                  <a:gd name="T90" fmla="*/ 2147483647 w 178"/>
                  <a:gd name="T91" fmla="*/ 2147483647 h 207"/>
                  <a:gd name="T92" fmla="*/ 2147483647 w 178"/>
                  <a:gd name="T93" fmla="*/ 2147483647 h 207"/>
                  <a:gd name="T94" fmla="*/ 2147483647 w 178"/>
                  <a:gd name="T95" fmla="*/ 2147483647 h 207"/>
                  <a:gd name="T96" fmla="*/ 2147483647 w 178"/>
                  <a:gd name="T97" fmla="*/ 2147483647 h 207"/>
                  <a:gd name="T98" fmla="*/ 2147483647 w 178"/>
                  <a:gd name="T99" fmla="*/ 2147483647 h 207"/>
                  <a:gd name="T100" fmla="*/ 2147483647 w 178"/>
                  <a:gd name="T101" fmla="*/ 2147483647 h 20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78"/>
                  <a:gd name="T154" fmla="*/ 0 h 207"/>
                  <a:gd name="T155" fmla="*/ 178 w 178"/>
                  <a:gd name="T156" fmla="*/ 207 h 20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78" h="207">
                    <a:moveTo>
                      <a:pt x="32" y="199"/>
                    </a:moveTo>
                    <a:lnTo>
                      <a:pt x="22" y="191"/>
                    </a:lnTo>
                    <a:lnTo>
                      <a:pt x="14" y="183"/>
                    </a:lnTo>
                    <a:lnTo>
                      <a:pt x="8" y="173"/>
                    </a:lnTo>
                    <a:lnTo>
                      <a:pt x="4" y="163"/>
                    </a:lnTo>
                    <a:lnTo>
                      <a:pt x="3" y="154"/>
                    </a:lnTo>
                    <a:lnTo>
                      <a:pt x="1" y="142"/>
                    </a:lnTo>
                    <a:lnTo>
                      <a:pt x="0" y="133"/>
                    </a:lnTo>
                    <a:lnTo>
                      <a:pt x="0" y="124"/>
                    </a:lnTo>
                    <a:lnTo>
                      <a:pt x="4" y="123"/>
                    </a:lnTo>
                    <a:lnTo>
                      <a:pt x="7" y="122"/>
                    </a:lnTo>
                    <a:lnTo>
                      <a:pt x="11" y="120"/>
                    </a:lnTo>
                    <a:lnTo>
                      <a:pt x="14" y="120"/>
                    </a:lnTo>
                    <a:lnTo>
                      <a:pt x="18" y="119"/>
                    </a:lnTo>
                    <a:lnTo>
                      <a:pt x="21" y="118"/>
                    </a:lnTo>
                    <a:lnTo>
                      <a:pt x="25" y="118"/>
                    </a:lnTo>
                    <a:lnTo>
                      <a:pt x="29" y="116"/>
                    </a:lnTo>
                    <a:lnTo>
                      <a:pt x="32" y="98"/>
                    </a:lnTo>
                    <a:lnTo>
                      <a:pt x="33" y="83"/>
                    </a:lnTo>
                    <a:lnTo>
                      <a:pt x="32" y="68"/>
                    </a:lnTo>
                    <a:lnTo>
                      <a:pt x="29" y="54"/>
                    </a:lnTo>
                    <a:lnTo>
                      <a:pt x="26" y="41"/>
                    </a:lnTo>
                    <a:lnTo>
                      <a:pt x="23" y="28"/>
                    </a:lnTo>
                    <a:lnTo>
                      <a:pt x="21" y="14"/>
                    </a:lnTo>
                    <a:lnTo>
                      <a:pt x="19" y="0"/>
                    </a:lnTo>
                    <a:lnTo>
                      <a:pt x="37" y="7"/>
                    </a:lnTo>
                    <a:lnTo>
                      <a:pt x="57" y="15"/>
                    </a:lnTo>
                    <a:lnTo>
                      <a:pt x="77" y="26"/>
                    </a:lnTo>
                    <a:lnTo>
                      <a:pt x="97" y="37"/>
                    </a:lnTo>
                    <a:lnTo>
                      <a:pt x="118" y="51"/>
                    </a:lnTo>
                    <a:lnTo>
                      <a:pt x="138" y="66"/>
                    </a:lnTo>
                    <a:lnTo>
                      <a:pt x="158" y="80"/>
                    </a:lnTo>
                    <a:lnTo>
                      <a:pt x="177" y="95"/>
                    </a:lnTo>
                    <a:lnTo>
                      <a:pt x="176" y="104"/>
                    </a:lnTo>
                    <a:lnTo>
                      <a:pt x="170" y="112"/>
                    </a:lnTo>
                    <a:lnTo>
                      <a:pt x="163" y="122"/>
                    </a:lnTo>
                    <a:lnTo>
                      <a:pt x="155" y="131"/>
                    </a:lnTo>
                    <a:lnTo>
                      <a:pt x="145" y="142"/>
                    </a:lnTo>
                    <a:lnTo>
                      <a:pt x="134" y="154"/>
                    </a:lnTo>
                    <a:lnTo>
                      <a:pt x="123" y="165"/>
                    </a:lnTo>
                    <a:lnTo>
                      <a:pt x="111" y="174"/>
                    </a:lnTo>
                    <a:lnTo>
                      <a:pt x="98" y="183"/>
                    </a:lnTo>
                    <a:lnTo>
                      <a:pt x="86" y="191"/>
                    </a:lnTo>
                    <a:lnTo>
                      <a:pt x="75" y="198"/>
                    </a:lnTo>
                    <a:lnTo>
                      <a:pt x="63" y="203"/>
                    </a:lnTo>
                    <a:lnTo>
                      <a:pt x="52" y="206"/>
                    </a:lnTo>
                    <a:lnTo>
                      <a:pt x="44" y="206"/>
                    </a:lnTo>
                    <a:lnTo>
                      <a:pt x="40" y="205"/>
                    </a:lnTo>
                    <a:lnTo>
                      <a:pt x="37" y="203"/>
                    </a:lnTo>
                    <a:lnTo>
                      <a:pt x="34" y="202"/>
                    </a:lnTo>
                    <a:lnTo>
                      <a:pt x="32" y="19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" name="AL"/>
              <p:cNvSpPr>
                <a:spLocks/>
              </p:cNvSpPr>
              <p:nvPr/>
            </p:nvSpPr>
            <p:spPr bwMode="auto">
              <a:xfrm rot="121098">
                <a:off x="4400698" y="2888932"/>
                <a:ext cx="372482" cy="169540"/>
              </a:xfrm>
              <a:custGeom>
                <a:avLst/>
                <a:gdLst>
                  <a:gd name="T0" fmla="*/ 2147483647 w 333"/>
                  <a:gd name="T1" fmla="*/ 2147483647 h 138"/>
                  <a:gd name="T2" fmla="*/ 2147483647 w 333"/>
                  <a:gd name="T3" fmla="*/ 2147483647 h 138"/>
                  <a:gd name="T4" fmla="*/ 2147483647 w 333"/>
                  <a:gd name="T5" fmla="*/ 2147483647 h 138"/>
                  <a:gd name="T6" fmla="*/ 2147483647 w 333"/>
                  <a:gd name="T7" fmla="*/ 2147483647 h 138"/>
                  <a:gd name="T8" fmla="*/ 2147483647 w 333"/>
                  <a:gd name="T9" fmla="*/ 2147483647 h 138"/>
                  <a:gd name="T10" fmla="*/ 2147483647 w 333"/>
                  <a:gd name="T11" fmla="*/ 2147483647 h 138"/>
                  <a:gd name="T12" fmla="*/ 2147483647 w 333"/>
                  <a:gd name="T13" fmla="*/ 2147483647 h 138"/>
                  <a:gd name="T14" fmla="*/ 2147483647 w 333"/>
                  <a:gd name="T15" fmla="*/ 2147483647 h 138"/>
                  <a:gd name="T16" fmla="*/ 2147483647 w 333"/>
                  <a:gd name="T17" fmla="*/ 2147483647 h 138"/>
                  <a:gd name="T18" fmla="*/ 2147483647 w 333"/>
                  <a:gd name="T19" fmla="*/ 2147483647 h 138"/>
                  <a:gd name="T20" fmla="*/ 2147483647 w 333"/>
                  <a:gd name="T21" fmla="*/ 2147483647 h 138"/>
                  <a:gd name="T22" fmla="*/ 2147483647 w 333"/>
                  <a:gd name="T23" fmla="*/ 2147483647 h 138"/>
                  <a:gd name="T24" fmla="*/ 2147483647 w 333"/>
                  <a:gd name="T25" fmla="*/ 2147483647 h 138"/>
                  <a:gd name="T26" fmla="*/ 2147483647 w 333"/>
                  <a:gd name="T27" fmla="*/ 2147483647 h 138"/>
                  <a:gd name="T28" fmla="*/ 2147483647 w 333"/>
                  <a:gd name="T29" fmla="*/ 2147483647 h 138"/>
                  <a:gd name="T30" fmla="*/ 2147483647 w 333"/>
                  <a:gd name="T31" fmla="*/ 2147483647 h 138"/>
                  <a:gd name="T32" fmla="*/ 0 w 333"/>
                  <a:gd name="T33" fmla="*/ 2147483647 h 138"/>
                  <a:gd name="T34" fmla="*/ 2147483647 w 333"/>
                  <a:gd name="T35" fmla="*/ 2147483647 h 138"/>
                  <a:gd name="T36" fmla="*/ 2147483647 w 333"/>
                  <a:gd name="T37" fmla="*/ 2147483647 h 138"/>
                  <a:gd name="T38" fmla="*/ 2147483647 w 333"/>
                  <a:gd name="T39" fmla="*/ 2147483647 h 138"/>
                  <a:gd name="T40" fmla="*/ 2147483647 w 333"/>
                  <a:gd name="T41" fmla="*/ 2147483647 h 138"/>
                  <a:gd name="T42" fmla="*/ 2147483647 w 333"/>
                  <a:gd name="T43" fmla="*/ 2147483647 h 138"/>
                  <a:gd name="T44" fmla="*/ 2147483647 w 333"/>
                  <a:gd name="T45" fmla="*/ 2147483647 h 138"/>
                  <a:gd name="T46" fmla="*/ 2147483647 w 333"/>
                  <a:gd name="T47" fmla="*/ 2147483647 h 138"/>
                  <a:gd name="T48" fmla="*/ 2147483647 w 333"/>
                  <a:gd name="T49" fmla="*/ 2147483647 h 138"/>
                  <a:gd name="T50" fmla="*/ 2147483647 w 333"/>
                  <a:gd name="T51" fmla="*/ 2147483647 h 138"/>
                  <a:gd name="T52" fmla="*/ 2147483647 w 333"/>
                  <a:gd name="T53" fmla="*/ 2147483647 h 138"/>
                  <a:gd name="T54" fmla="*/ 2147483647 w 333"/>
                  <a:gd name="T55" fmla="*/ 2147483647 h 138"/>
                  <a:gd name="T56" fmla="*/ 2147483647 w 333"/>
                  <a:gd name="T57" fmla="*/ 2147483647 h 138"/>
                  <a:gd name="T58" fmla="*/ 2147483647 w 333"/>
                  <a:gd name="T59" fmla="*/ 2147483647 h 138"/>
                  <a:gd name="T60" fmla="*/ 2147483647 w 333"/>
                  <a:gd name="T61" fmla="*/ 2147483647 h 138"/>
                  <a:gd name="T62" fmla="*/ 2147483647 w 333"/>
                  <a:gd name="T63" fmla="*/ 2147483647 h 138"/>
                  <a:gd name="T64" fmla="*/ 2147483647 w 333"/>
                  <a:gd name="T65" fmla="*/ 2147483647 h 138"/>
                  <a:gd name="T66" fmla="*/ 2147483647 w 333"/>
                  <a:gd name="T67" fmla="*/ 2147483647 h 138"/>
                  <a:gd name="T68" fmla="*/ 2147483647 w 333"/>
                  <a:gd name="T69" fmla="*/ 2147483647 h 138"/>
                  <a:gd name="T70" fmla="*/ 2147483647 w 333"/>
                  <a:gd name="T71" fmla="*/ 2147483647 h 138"/>
                  <a:gd name="T72" fmla="*/ 2147483647 w 333"/>
                  <a:gd name="T73" fmla="*/ 2147483647 h 138"/>
                  <a:gd name="T74" fmla="*/ 2147483647 w 333"/>
                  <a:gd name="T75" fmla="*/ 2147483647 h 138"/>
                  <a:gd name="T76" fmla="*/ 2147483647 w 333"/>
                  <a:gd name="T77" fmla="*/ 2147483647 h 138"/>
                  <a:gd name="T78" fmla="*/ 2147483647 w 333"/>
                  <a:gd name="T79" fmla="*/ 2147483647 h 138"/>
                  <a:gd name="T80" fmla="*/ 2147483647 w 333"/>
                  <a:gd name="T81" fmla="*/ 2147483647 h 138"/>
                  <a:gd name="T82" fmla="*/ 2147483647 w 333"/>
                  <a:gd name="T83" fmla="*/ 2147483647 h 138"/>
                  <a:gd name="T84" fmla="*/ 2147483647 w 333"/>
                  <a:gd name="T85" fmla="*/ 0 h 138"/>
                  <a:gd name="T86" fmla="*/ 2147483647 w 333"/>
                  <a:gd name="T87" fmla="*/ 0 h 138"/>
                  <a:gd name="T88" fmla="*/ 2147483647 w 333"/>
                  <a:gd name="T89" fmla="*/ 0 h 138"/>
                  <a:gd name="T90" fmla="*/ 2147483647 w 333"/>
                  <a:gd name="T91" fmla="*/ 2147483647 h 138"/>
                  <a:gd name="T92" fmla="*/ 2147483647 w 333"/>
                  <a:gd name="T93" fmla="*/ 2147483647 h 138"/>
                  <a:gd name="T94" fmla="*/ 2147483647 w 333"/>
                  <a:gd name="T95" fmla="*/ 2147483647 h 138"/>
                  <a:gd name="T96" fmla="*/ 2147483647 w 333"/>
                  <a:gd name="T97" fmla="*/ 2147483647 h 138"/>
                  <a:gd name="T98" fmla="*/ 2147483647 w 333"/>
                  <a:gd name="T99" fmla="*/ 2147483647 h 138"/>
                  <a:gd name="T100" fmla="*/ 2147483647 w 333"/>
                  <a:gd name="T101" fmla="*/ 2147483647 h 138"/>
                  <a:gd name="T102" fmla="*/ 2147483647 w 333"/>
                  <a:gd name="T103" fmla="*/ 2147483647 h 138"/>
                  <a:gd name="T104" fmla="*/ 2147483647 w 333"/>
                  <a:gd name="T105" fmla="*/ 2147483647 h 138"/>
                  <a:gd name="T106" fmla="*/ 2147483647 w 333"/>
                  <a:gd name="T107" fmla="*/ 2147483647 h 138"/>
                  <a:gd name="T108" fmla="*/ 2147483647 w 333"/>
                  <a:gd name="T109" fmla="*/ 2147483647 h 138"/>
                  <a:gd name="T110" fmla="*/ 2147483647 w 333"/>
                  <a:gd name="T111" fmla="*/ 2147483647 h 138"/>
                  <a:gd name="T112" fmla="*/ 2147483647 w 333"/>
                  <a:gd name="T113" fmla="*/ 2147483647 h 138"/>
                  <a:gd name="T114" fmla="*/ 2147483647 w 333"/>
                  <a:gd name="T115" fmla="*/ 2147483647 h 138"/>
                  <a:gd name="T116" fmla="*/ 2147483647 w 333"/>
                  <a:gd name="T117" fmla="*/ 2147483647 h 138"/>
                  <a:gd name="T118" fmla="*/ 2147483647 w 333"/>
                  <a:gd name="T119" fmla="*/ 2147483647 h 138"/>
                  <a:gd name="T120" fmla="*/ 2147483647 w 333"/>
                  <a:gd name="T121" fmla="*/ 2147483647 h 13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33"/>
                  <a:gd name="T184" fmla="*/ 0 h 138"/>
                  <a:gd name="T185" fmla="*/ 333 w 333"/>
                  <a:gd name="T186" fmla="*/ 138 h 13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33" h="138">
                    <a:moveTo>
                      <a:pt x="178" y="137"/>
                    </a:moveTo>
                    <a:lnTo>
                      <a:pt x="157" y="122"/>
                    </a:lnTo>
                    <a:lnTo>
                      <a:pt x="140" y="109"/>
                    </a:lnTo>
                    <a:lnTo>
                      <a:pt x="127" y="99"/>
                    </a:lnTo>
                    <a:lnTo>
                      <a:pt x="113" y="91"/>
                    </a:lnTo>
                    <a:lnTo>
                      <a:pt x="97" y="83"/>
                    </a:lnTo>
                    <a:lnTo>
                      <a:pt x="79" y="73"/>
                    </a:lnTo>
                    <a:lnTo>
                      <a:pt x="57" y="61"/>
                    </a:lnTo>
                    <a:lnTo>
                      <a:pt x="30" y="45"/>
                    </a:lnTo>
                    <a:lnTo>
                      <a:pt x="28" y="41"/>
                    </a:lnTo>
                    <a:lnTo>
                      <a:pt x="24" y="39"/>
                    </a:lnTo>
                    <a:lnTo>
                      <a:pt x="20" y="34"/>
                    </a:lnTo>
                    <a:lnTo>
                      <a:pt x="14" y="30"/>
                    </a:lnTo>
                    <a:lnTo>
                      <a:pt x="10" y="27"/>
                    </a:lnTo>
                    <a:lnTo>
                      <a:pt x="6" y="23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5" y="14"/>
                    </a:lnTo>
                    <a:lnTo>
                      <a:pt x="12" y="12"/>
                    </a:lnTo>
                    <a:lnTo>
                      <a:pt x="18" y="11"/>
                    </a:lnTo>
                    <a:lnTo>
                      <a:pt x="25" y="8"/>
                    </a:lnTo>
                    <a:lnTo>
                      <a:pt x="34" y="7"/>
                    </a:lnTo>
                    <a:lnTo>
                      <a:pt x="41" y="5"/>
                    </a:lnTo>
                    <a:lnTo>
                      <a:pt x="48" y="3"/>
                    </a:lnTo>
                    <a:lnTo>
                      <a:pt x="52" y="1"/>
                    </a:lnTo>
                    <a:lnTo>
                      <a:pt x="77" y="9"/>
                    </a:lnTo>
                    <a:lnTo>
                      <a:pt x="100" y="15"/>
                    </a:lnTo>
                    <a:lnTo>
                      <a:pt x="124" y="21"/>
                    </a:lnTo>
                    <a:lnTo>
                      <a:pt x="147" y="23"/>
                    </a:lnTo>
                    <a:lnTo>
                      <a:pt x="160" y="23"/>
                    </a:lnTo>
                    <a:lnTo>
                      <a:pt x="172" y="23"/>
                    </a:lnTo>
                    <a:lnTo>
                      <a:pt x="185" y="23"/>
                    </a:lnTo>
                    <a:lnTo>
                      <a:pt x="197" y="22"/>
                    </a:lnTo>
                    <a:lnTo>
                      <a:pt x="210" y="19"/>
                    </a:lnTo>
                    <a:lnTo>
                      <a:pt x="222" y="15"/>
                    </a:lnTo>
                    <a:lnTo>
                      <a:pt x="235" y="11"/>
                    </a:lnTo>
                    <a:lnTo>
                      <a:pt x="247" y="5"/>
                    </a:lnTo>
                    <a:lnTo>
                      <a:pt x="257" y="5"/>
                    </a:lnTo>
                    <a:lnTo>
                      <a:pt x="268" y="4"/>
                    </a:lnTo>
                    <a:lnTo>
                      <a:pt x="277" y="4"/>
                    </a:lnTo>
                    <a:lnTo>
                      <a:pt x="289" y="3"/>
                    </a:lnTo>
                    <a:lnTo>
                      <a:pt x="300" y="1"/>
                    </a:lnTo>
                    <a:lnTo>
                      <a:pt x="311" y="0"/>
                    </a:lnTo>
                    <a:lnTo>
                      <a:pt x="322" y="0"/>
                    </a:lnTo>
                    <a:lnTo>
                      <a:pt x="332" y="0"/>
                    </a:lnTo>
                    <a:lnTo>
                      <a:pt x="327" y="11"/>
                    </a:lnTo>
                    <a:lnTo>
                      <a:pt x="322" y="22"/>
                    </a:lnTo>
                    <a:lnTo>
                      <a:pt x="315" y="33"/>
                    </a:lnTo>
                    <a:lnTo>
                      <a:pt x="308" y="44"/>
                    </a:lnTo>
                    <a:lnTo>
                      <a:pt x="300" y="57"/>
                    </a:lnTo>
                    <a:lnTo>
                      <a:pt x="290" y="68"/>
                    </a:lnTo>
                    <a:lnTo>
                      <a:pt x="280" y="79"/>
                    </a:lnTo>
                    <a:lnTo>
                      <a:pt x="271" y="90"/>
                    </a:lnTo>
                    <a:lnTo>
                      <a:pt x="259" y="99"/>
                    </a:lnTo>
                    <a:lnTo>
                      <a:pt x="248" y="108"/>
                    </a:lnTo>
                    <a:lnTo>
                      <a:pt x="236" y="116"/>
                    </a:lnTo>
                    <a:lnTo>
                      <a:pt x="225" y="123"/>
                    </a:lnTo>
                    <a:lnTo>
                      <a:pt x="212" y="129"/>
                    </a:lnTo>
                    <a:lnTo>
                      <a:pt x="201" y="133"/>
                    </a:lnTo>
                    <a:lnTo>
                      <a:pt x="190" y="135"/>
                    </a:lnTo>
                    <a:lnTo>
                      <a:pt x="178" y="137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" name="MG"/>
              <p:cNvSpPr>
                <a:spLocks/>
              </p:cNvSpPr>
              <p:nvPr/>
            </p:nvSpPr>
            <p:spPr bwMode="auto">
              <a:xfrm rot="109190">
                <a:off x="2865698" y="3430045"/>
                <a:ext cx="1289770" cy="1014413"/>
              </a:xfrm>
              <a:custGeom>
                <a:avLst/>
                <a:gdLst>
                  <a:gd name="T0" fmla="*/ 2147483647 w 1150"/>
                  <a:gd name="T1" fmla="*/ 2147483647 h 829"/>
                  <a:gd name="T2" fmla="*/ 2147483647 w 1150"/>
                  <a:gd name="T3" fmla="*/ 2147483647 h 829"/>
                  <a:gd name="T4" fmla="*/ 2147483647 w 1150"/>
                  <a:gd name="T5" fmla="*/ 2147483647 h 829"/>
                  <a:gd name="T6" fmla="*/ 2147483647 w 1150"/>
                  <a:gd name="T7" fmla="*/ 2147483647 h 829"/>
                  <a:gd name="T8" fmla="*/ 2147483647 w 1150"/>
                  <a:gd name="T9" fmla="*/ 2147483647 h 829"/>
                  <a:gd name="T10" fmla="*/ 2147483647 w 1150"/>
                  <a:gd name="T11" fmla="*/ 2147483647 h 829"/>
                  <a:gd name="T12" fmla="*/ 2147483647 w 1150"/>
                  <a:gd name="T13" fmla="*/ 2147483647 h 829"/>
                  <a:gd name="T14" fmla="*/ 2147483647 w 1150"/>
                  <a:gd name="T15" fmla="*/ 2147483647 h 829"/>
                  <a:gd name="T16" fmla="*/ 2147483647 w 1150"/>
                  <a:gd name="T17" fmla="*/ 2147483647 h 829"/>
                  <a:gd name="T18" fmla="*/ 2147483647 w 1150"/>
                  <a:gd name="T19" fmla="*/ 2147483647 h 829"/>
                  <a:gd name="T20" fmla="*/ 2147483647 w 1150"/>
                  <a:gd name="T21" fmla="*/ 2147483647 h 829"/>
                  <a:gd name="T22" fmla="*/ 2147483647 w 1150"/>
                  <a:gd name="T23" fmla="*/ 2147483647 h 829"/>
                  <a:gd name="T24" fmla="*/ 2147483647 w 1150"/>
                  <a:gd name="T25" fmla="*/ 2147483647 h 829"/>
                  <a:gd name="T26" fmla="*/ 2147483647 w 1150"/>
                  <a:gd name="T27" fmla="*/ 2147483647 h 829"/>
                  <a:gd name="T28" fmla="*/ 2147483647 w 1150"/>
                  <a:gd name="T29" fmla="*/ 2147483647 h 829"/>
                  <a:gd name="T30" fmla="*/ 2147483647 w 1150"/>
                  <a:gd name="T31" fmla="*/ 2147483647 h 829"/>
                  <a:gd name="T32" fmla="*/ 2147483647 w 1150"/>
                  <a:gd name="T33" fmla="*/ 2147483647 h 829"/>
                  <a:gd name="T34" fmla="*/ 2147483647 w 1150"/>
                  <a:gd name="T35" fmla="*/ 2147483647 h 829"/>
                  <a:gd name="T36" fmla="*/ 2147483647 w 1150"/>
                  <a:gd name="T37" fmla="*/ 2147483647 h 829"/>
                  <a:gd name="T38" fmla="*/ 2147483647 w 1150"/>
                  <a:gd name="T39" fmla="*/ 2147483647 h 829"/>
                  <a:gd name="T40" fmla="*/ 2147483647 w 1150"/>
                  <a:gd name="T41" fmla="*/ 2147483647 h 829"/>
                  <a:gd name="T42" fmla="*/ 2147483647 w 1150"/>
                  <a:gd name="T43" fmla="*/ 2147483647 h 829"/>
                  <a:gd name="T44" fmla="*/ 2147483647 w 1150"/>
                  <a:gd name="T45" fmla="*/ 2147483647 h 829"/>
                  <a:gd name="T46" fmla="*/ 2147483647 w 1150"/>
                  <a:gd name="T47" fmla="*/ 2147483647 h 829"/>
                  <a:gd name="T48" fmla="*/ 2147483647 w 1150"/>
                  <a:gd name="T49" fmla="*/ 2147483647 h 829"/>
                  <a:gd name="T50" fmla="*/ 2147483647 w 1150"/>
                  <a:gd name="T51" fmla="*/ 2147483647 h 829"/>
                  <a:gd name="T52" fmla="*/ 2147483647 w 1150"/>
                  <a:gd name="T53" fmla="*/ 2147483647 h 829"/>
                  <a:gd name="T54" fmla="*/ 2147483647 w 1150"/>
                  <a:gd name="T55" fmla="*/ 2147483647 h 829"/>
                  <a:gd name="T56" fmla="*/ 2147483647 w 1150"/>
                  <a:gd name="T57" fmla="*/ 2147483647 h 829"/>
                  <a:gd name="T58" fmla="*/ 2147483647 w 1150"/>
                  <a:gd name="T59" fmla="*/ 2147483647 h 829"/>
                  <a:gd name="T60" fmla="*/ 2147483647 w 1150"/>
                  <a:gd name="T61" fmla="*/ 2147483647 h 829"/>
                  <a:gd name="T62" fmla="*/ 2147483647 w 1150"/>
                  <a:gd name="T63" fmla="*/ 2147483647 h 829"/>
                  <a:gd name="T64" fmla="*/ 2147483647 w 1150"/>
                  <a:gd name="T65" fmla="*/ 2147483647 h 829"/>
                  <a:gd name="T66" fmla="*/ 2147483647 w 1150"/>
                  <a:gd name="T67" fmla="*/ 2147483647 h 829"/>
                  <a:gd name="T68" fmla="*/ 2147483647 w 1150"/>
                  <a:gd name="T69" fmla="*/ 2147483647 h 829"/>
                  <a:gd name="T70" fmla="*/ 2147483647 w 1150"/>
                  <a:gd name="T71" fmla="*/ 2147483647 h 829"/>
                  <a:gd name="T72" fmla="*/ 2147483647 w 1150"/>
                  <a:gd name="T73" fmla="*/ 2147483647 h 829"/>
                  <a:gd name="T74" fmla="*/ 2147483647 w 1150"/>
                  <a:gd name="T75" fmla="*/ 2147483647 h 829"/>
                  <a:gd name="T76" fmla="*/ 2147483647 w 1150"/>
                  <a:gd name="T77" fmla="*/ 2147483647 h 829"/>
                  <a:gd name="T78" fmla="*/ 2147483647 w 1150"/>
                  <a:gd name="T79" fmla="*/ 2147483647 h 829"/>
                  <a:gd name="T80" fmla="*/ 2147483647 w 1150"/>
                  <a:gd name="T81" fmla="*/ 2147483647 h 829"/>
                  <a:gd name="T82" fmla="*/ 2147483647 w 1150"/>
                  <a:gd name="T83" fmla="*/ 2147483647 h 829"/>
                  <a:gd name="T84" fmla="*/ 2147483647 w 1150"/>
                  <a:gd name="T85" fmla="*/ 2147483647 h 829"/>
                  <a:gd name="T86" fmla="*/ 2147483647 w 1150"/>
                  <a:gd name="T87" fmla="*/ 2147483647 h 829"/>
                  <a:gd name="T88" fmla="*/ 2147483647 w 1150"/>
                  <a:gd name="T89" fmla="*/ 2147483647 h 829"/>
                  <a:gd name="T90" fmla="*/ 2147483647 w 1150"/>
                  <a:gd name="T91" fmla="*/ 2147483647 h 829"/>
                  <a:gd name="T92" fmla="*/ 2147483647 w 1150"/>
                  <a:gd name="T93" fmla="*/ 2147483647 h 829"/>
                  <a:gd name="T94" fmla="*/ 2147483647 w 1150"/>
                  <a:gd name="T95" fmla="*/ 2147483647 h 829"/>
                  <a:gd name="T96" fmla="*/ 2147483647 w 1150"/>
                  <a:gd name="T97" fmla="*/ 2147483647 h 829"/>
                  <a:gd name="T98" fmla="*/ 2147483647 w 1150"/>
                  <a:gd name="T99" fmla="*/ 2147483647 h 829"/>
                  <a:gd name="T100" fmla="*/ 2147483647 w 1150"/>
                  <a:gd name="T101" fmla="*/ 2147483647 h 829"/>
                  <a:gd name="T102" fmla="*/ 2147483647 w 1150"/>
                  <a:gd name="T103" fmla="*/ 2147483647 h 829"/>
                  <a:gd name="T104" fmla="*/ 2147483647 w 1150"/>
                  <a:gd name="T105" fmla="*/ 2147483647 h 829"/>
                  <a:gd name="T106" fmla="*/ 2147483647 w 1150"/>
                  <a:gd name="T107" fmla="*/ 2147483647 h 829"/>
                  <a:gd name="T108" fmla="*/ 2147483647 w 1150"/>
                  <a:gd name="T109" fmla="*/ 2147483647 h 829"/>
                  <a:gd name="T110" fmla="*/ 2147483647 w 1150"/>
                  <a:gd name="T111" fmla="*/ 2147483647 h 82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150"/>
                  <a:gd name="T169" fmla="*/ 0 h 829"/>
                  <a:gd name="T170" fmla="*/ 1150 w 1150"/>
                  <a:gd name="T171" fmla="*/ 829 h 82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150" h="829">
                    <a:moveTo>
                      <a:pt x="461" y="828"/>
                    </a:moveTo>
                    <a:lnTo>
                      <a:pt x="453" y="805"/>
                    </a:lnTo>
                    <a:lnTo>
                      <a:pt x="446" y="787"/>
                    </a:lnTo>
                    <a:lnTo>
                      <a:pt x="441" y="773"/>
                    </a:lnTo>
                    <a:lnTo>
                      <a:pt x="437" y="762"/>
                    </a:lnTo>
                    <a:lnTo>
                      <a:pt x="434" y="751"/>
                    </a:lnTo>
                    <a:lnTo>
                      <a:pt x="434" y="737"/>
                    </a:lnTo>
                    <a:lnTo>
                      <a:pt x="435" y="718"/>
                    </a:lnTo>
                    <a:lnTo>
                      <a:pt x="439" y="691"/>
                    </a:lnTo>
                    <a:lnTo>
                      <a:pt x="432" y="690"/>
                    </a:lnTo>
                    <a:lnTo>
                      <a:pt x="427" y="690"/>
                    </a:lnTo>
                    <a:lnTo>
                      <a:pt x="421" y="689"/>
                    </a:lnTo>
                    <a:lnTo>
                      <a:pt x="416" y="689"/>
                    </a:lnTo>
                    <a:lnTo>
                      <a:pt x="410" y="687"/>
                    </a:lnTo>
                    <a:lnTo>
                      <a:pt x="405" y="687"/>
                    </a:lnTo>
                    <a:lnTo>
                      <a:pt x="399" y="686"/>
                    </a:lnTo>
                    <a:lnTo>
                      <a:pt x="394" y="686"/>
                    </a:lnTo>
                    <a:lnTo>
                      <a:pt x="389" y="675"/>
                    </a:lnTo>
                    <a:lnTo>
                      <a:pt x="388" y="662"/>
                    </a:lnTo>
                    <a:lnTo>
                      <a:pt x="385" y="648"/>
                    </a:lnTo>
                    <a:lnTo>
                      <a:pt x="383" y="633"/>
                    </a:lnTo>
                    <a:lnTo>
                      <a:pt x="380" y="617"/>
                    </a:lnTo>
                    <a:lnTo>
                      <a:pt x="376" y="599"/>
                    </a:lnTo>
                    <a:lnTo>
                      <a:pt x="371" y="579"/>
                    </a:lnTo>
                    <a:lnTo>
                      <a:pt x="365" y="556"/>
                    </a:lnTo>
                    <a:lnTo>
                      <a:pt x="358" y="554"/>
                    </a:lnTo>
                    <a:lnTo>
                      <a:pt x="349" y="553"/>
                    </a:lnTo>
                    <a:lnTo>
                      <a:pt x="338" y="553"/>
                    </a:lnTo>
                    <a:lnTo>
                      <a:pt x="326" y="553"/>
                    </a:lnTo>
                    <a:lnTo>
                      <a:pt x="297" y="554"/>
                    </a:lnTo>
                    <a:lnTo>
                      <a:pt x="265" y="558"/>
                    </a:lnTo>
                    <a:lnTo>
                      <a:pt x="234" y="563"/>
                    </a:lnTo>
                    <a:lnTo>
                      <a:pt x="205" y="567"/>
                    </a:lnTo>
                    <a:lnTo>
                      <a:pt x="183" y="570"/>
                    </a:lnTo>
                    <a:lnTo>
                      <a:pt x="169" y="571"/>
                    </a:lnTo>
                    <a:lnTo>
                      <a:pt x="169" y="567"/>
                    </a:lnTo>
                    <a:lnTo>
                      <a:pt x="168" y="563"/>
                    </a:lnTo>
                    <a:lnTo>
                      <a:pt x="168" y="558"/>
                    </a:lnTo>
                    <a:lnTo>
                      <a:pt x="166" y="554"/>
                    </a:lnTo>
                    <a:lnTo>
                      <a:pt x="166" y="550"/>
                    </a:lnTo>
                    <a:lnTo>
                      <a:pt x="165" y="545"/>
                    </a:lnTo>
                    <a:lnTo>
                      <a:pt x="165" y="540"/>
                    </a:lnTo>
                    <a:lnTo>
                      <a:pt x="164" y="536"/>
                    </a:lnTo>
                    <a:lnTo>
                      <a:pt x="146" y="536"/>
                    </a:lnTo>
                    <a:lnTo>
                      <a:pt x="124" y="536"/>
                    </a:lnTo>
                    <a:lnTo>
                      <a:pt x="100" y="536"/>
                    </a:lnTo>
                    <a:lnTo>
                      <a:pt x="76" y="538"/>
                    </a:lnTo>
                    <a:lnTo>
                      <a:pt x="51" y="538"/>
                    </a:lnTo>
                    <a:lnTo>
                      <a:pt x="31" y="538"/>
                    </a:lnTo>
                    <a:lnTo>
                      <a:pt x="13" y="538"/>
                    </a:lnTo>
                    <a:lnTo>
                      <a:pt x="0" y="536"/>
                    </a:lnTo>
                    <a:lnTo>
                      <a:pt x="2" y="525"/>
                    </a:lnTo>
                    <a:lnTo>
                      <a:pt x="3" y="514"/>
                    </a:lnTo>
                    <a:lnTo>
                      <a:pt x="6" y="506"/>
                    </a:lnTo>
                    <a:lnTo>
                      <a:pt x="9" y="497"/>
                    </a:lnTo>
                    <a:lnTo>
                      <a:pt x="17" y="482"/>
                    </a:lnTo>
                    <a:lnTo>
                      <a:pt x="25" y="470"/>
                    </a:lnTo>
                    <a:lnTo>
                      <a:pt x="36" y="459"/>
                    </a:lnTo>
                    <a:lnTo>
                      <a:pt x="49" y="446"/>
                    </a:lnTo>
                    <a:lnTo>
                      <a:pt x="60" y="431"/>
                    </a:lnTo>
                    <a:lnTo>
                      <a:pt x="72" y="413"/>
                    </a:lnTo>
                    <a:lnTo>
                      <a:pt x="110" y="409"/>
                    </a:lnTo>
                    <a:lnTo>
                      <a:pt x="147" y="405"/>
                    </a:lnTo>
                    <a:lnTo>
                      <a:pt x="186" y="399"/>
                    </a:lnTo>
                    <a:lnTo>
                      <a:pt x="225" y="392"/>
                    </a:lnTo>
                    <a:lnTo>
                      <a:pt x="263" y="387"/>
                    </a:lnTo>
                    <a:lnTo>
                      <a:pt x="301" y="380"/>
                    </a:lnTo>
                    <a:lnTo>
                      <a:pt x="340" y="373"/>
                    </a:lnTo>
                    <a:lnTo>
                      <a:pt x="376" y="365"/>
                    </a:lnTo>
                    <a:lnTo>
                      <a:pt x="377" y="358"/>
                    </a:lnTo>
                    <a:lnTo>
                      <a:pt x="377" y="351"/>
                    </a:lnTo>
                    <a:lnTo>
                      <a:pt x="377" y="344"/>
                    </a:lnTo>
                    <a:lnTo>
                      <a:pt x="378" y="335"/>
                    </a:lnTo>
                    <a:lnTo>
                      <a:pt x="380" y="329"/>
                    </a:lnTo>
                    <a:lnTo>
                      <a:pt x="380" y="322"/>
                    </a:lnTo>
                    <a:lnTo>
                      <a:pt x="381" y="315"/>
                    </a:lnTo>
                    <a:lnTo>
                      <a:pt x="381" y="308"/>
                    </a:lnTo>
                    <a:lnTo>
                      <a:pt x="380" y="308"/>
                    </a:lnTo>
                    <a:lnTo>
                      <a:pt x="377" y="308"/>
                    </a:lnTo>
                    <a:lnTo>
                      <a:pt x="376" y="308"/>
                    </a:lnTo>
                    <a:lnTo>
                      <a:pt x="373" y="308"/>
                    </a:lnTo>
                    <a:lnTo>
                      <a:pt x="371" y="308"/>
                    </a:lnTo>
                    <a:lnTo>
                      <a:pt x="369" y="308"/>
                    </a:lnTo>
                    <a:lnTo>
                      <a:pt x="367" y="308"/>
                    </a:lnTo>
                    <a:lnTo>
                      <a:pt x="365" y="308"/>
                    </a:lnTo>
                    <a:lnTo>
                      <a:pt x="370" y="284"/>
                    </a:lnTo>
                    <a:lnTo>
                      <a:pt x="374" y="263"/>
                    </a:lnTo>
                    <a:lnTo>
                      <a:pt x="377" y="247"/>
                    </a:lnTo>
                    <a:lnTo>
                      <a:pt x="380" y="232"/>
                    </a:lnTo>
                    <a:lnTo>
                      <a:pt x="380" y="218"/>
                    </a:lnTo>
                    <a:lnTo>
                      <a:pt x="380" y="203"/>
                    </a:lnTo>
                    <a:lnTo>
                      <a:pt x="381" y="186"/>
                    </a:lnTo>
                    <a:lnTo>
                      <a:pt x="381" y="165"/>
                    </a:lnTo>
                    <a:lnTo>
                      <a:pt x="389" y="160"/>
                    </a:lnTo>
                    <a:lnTo>
                      <a:pt x="395" y="155"/>
                    </a:lnTo>
                    <a:lnTo>
                      <a:pt x="401" y="153"/>
                    </a:lnTo>
                    <a:lnTo>
                      <a:pt x="405" y="151"/>
                    </a:lnTo>
                    <a:lnTo>
                      <a:pt x="409" y="150"/>
                    </a:lnTo>
                    <a:lnTo>
                      <a:pt x="414" y="149"/>
                    </a:lnTo>
                    <a:lnTo>
                      <a:pt x="420" y="149"/>
                    </a:lnTo>
                    <a:lnTo>
                      <a:pt x="427" y="147"/>
                    </a:lnTo>
                    <a:lnTo>
                      <a:pt x="428" y="137"/>
                    </a:lnTo>
                    <a:lnTo>
                      <a:pt x="430" y="126"/>
                    </a:lnTo>
                    <a:lnTo>
                      <a:pt x="430" y="117"/>
                    </a:lnTo>
                    <a:lnTo>
                      <a:pt x="431" y="107"/>
                    </a:lnTo>
                    <a:lnTo>
                      <a:pt x="432" y="97"/>
                    </a:lnTo>
                    <a:lnTo>
                      <a:pt x="432" y="88"/>
                    </a:lnTo>
                    <a:lnTo>
                      <a:pt x="434" y="77"/>
                    </a:lnTo>
                    <a:lnTo>
                      <a:pt x="435" y="67"/>
                    </a:lnTo>
                    <a:lnTo>
                      <a:pt x="438" y="67"/>
                    </a:lnTo>
                    <a:lnTo>
                      <a:pt x="442" y="65"/>
                    </a:lnTo>
                    <a:lnTo>
                      <a:pt x="445" y="64"/>
                    </a:lnTo>
                    <a:lnTo>
                      <a:pt x="448" y="64"/>
                    </a:lnTo>
                    <a:lnTo>
                      <a:pt x="452" y="63"/>
                    </a:lnTo>
                    <a:lnTo>
                      <a:pt x="455" y="63"/>
                    </a:lnTo>
                    <a:lnTo>
                      <a:pt x="459" y="63"/>
                    </a:lnTo>
                    <a:lnTo>
                      <a:pt x="461" y="61"/>
                    </a:lnTo>
                    <a:lnTo>
                      <a:pt x="461" y="59"/>
                    </a:lnTo>
                    <a:lnTo>
                      <a:pt x="461" y="56"/>
                    </a:lnTo>
                    <a:lnTo>
                      <a:pt x="461" y="53"/>
                    </a:lnTo>
                    <a:lnTo>
                      <a:pt x="461" y="50"/>
                    </a:lnTo>
                    <a:lnTo>
                      <a:pt x="461" y="47"/>
                    </a:lnTo>
                    <a:lnTo>
                      <a:pt x="461" y="43"/>
                    </a:lnTo>
                    <a:lnTo>
                      <a:pt x="461" y="42"/>
                    </a:lnTo>
                    <a:lnTo>
                      <a:pt x="461" y="39"/>
                    </a:lnTo>
                    <a:lnTo>
                      <a:pt x="468" y="41"/>
                    </a:lnTo>
                    <a:lnTo>
                      <a:pt x="475" y="42"/>
                    </a:lnTo>
                    <a:lnTo>
                      <a:pt x="482" y="42"/>
                    </a:lnTo>
                    <a:lnTo>
                      <a:pt x="491" y="43"/>
                    </a:lnTo>
                    <a:lnTo>
                      <a:pt x="497" y="45"/>
                    </a:lnTo>
                    <a:lnTo>
                      <a:pt x="504" y="47"/>
                    </a:lnTo>
                    <a:lnTo>
                      <a:pt x="511" y="49"/>
                    </a:lnTo>
                    <a:lnTo>
                      <a:pt x="520" y="50"/>
                    </a:lnTo>
                    <a:lnTo>
                      <a:pt x="520" y="53"/>
                    </a:lnTo>
                    <a:lnTo>
                      <a:pt x="520" y="56"/>
                    </a:lnTo>
                    <a:lnTo>
                      <a:pt x="520" y="59"/>
                    </a:lnTo>
                    <a:lnTo>
                      <a:pt x="520" y="63"/>
                    </a:lnTo>
                    <a:lnTo>
                      <a:pt x="520" y="65"/>
                    </a:lnTo>
                    <a:lnTo>
                      <a:pt x="521" y="68"/>
                    </a:lnTo>
                    <a:lnTo>
                      <a:pt x="521" y="72"/>
                    </a:lnTo>
                    <a:lnTo>
                      <a:pt x="521" y="75"/>
                    </a:lnTo>
                    <a:lnTo>
                      <a:pt x="550" y="65"/>
                    </a:lnTo>
                    <a:lnTo>
                      <a:pt x="578" y="54"/>
                    </a:lnTo>
                    <a:lnTo>
                      <a:pt x="603" y="42"/>
                    </a:lnTo>
                    <a:lnTo>
                      <a:pt x="629" y="29"/>
                    </a:lnTo>
                    <a:lnTo>
                      <a:pt x="655" y="18"/>
                    </a:lnTo>
                    <a:lnTo>
                      <a:pt x="682" y="9"/>
                    </a:lnTo>
                    <a:lnTo>
                      <a:pt x="696" y="6"/>
                    </a:lnTo>
                    <a:lnTo>
                      <a:pt x="711" y="3"/>
                    </a:lnTo>
                    <a:lnTo>
                      <a:pt x="726" y="2"/>
                    </a:lnTo>
                    <a:lnTo>
                      <a:pt x="743" y="0"/>
                    </a:lnTo>
                    <a:lnTo>
                      <a:pt x="745" y="5"/>
                    </a:lnTo>
                    <a:lnTo>
                      <a:pt x="747" y="7"/>
                    </a:lnTo>
                    <a:lnTo>
                      <a:pt x="748" y="10"/>
                    </a:lnTo>
                    <a:lnTo>
                      <a:pt x="750" y="13"/>
                    </a:lnTo>
                    <a:lnTo>
                      <a:pt x="750" y="17"/>
                    </a:lnTo>
                    <a:lnTo>
                      <a:pt x="750" y="21"/>
                    </a:lnTo>
                    <a:lnTo>
                      <a:pt x="748" y="27"/>
                    </a:lnTo>
                    <a:lnTo>
                      <a:pt x="748" y="32"/>
                    </a:lnTo>
                    <a:lnTo>
                      <a:pt x="754" y="35"/>
                    </a:lnTo>
                    <a:lnTo>
                      <a:pt x="759" y="38"/>
                    </a:lnTo>
                    <a:lnTo>
                      <a:pt x="765" y="39"/>
                    </a:lnTo>
                    <a:lnTo>
                      <a:pt x="772" y="41"/>
                    </a:lnTo>
                    <a:lnTo>
                      <a:pt x="783" y="41"/>
                    </a:lnTo>
                    <a:lnTo>
                      <a:pt x="797" y="41"/>
                    </a:lnTo>
                    <a:lnTo>
                      <a:pt x="815" y="41"/>
                    </a:lnTo>
                    <a:lnTo>
                      <a:pt x="840" y="41"/>
                    </a:lnTo>
                    <a:lnTo>
                      <a:pt x="862" y="54"/>
                    </a:lnTo>
                    <a:lnTo>
                      <a:pt x="891" y="71"/>
                    </a:lnTo>
                    <a:lnTo>
                      <a:pt x="923" y="90"/>
                    </a:lnTo>
                    <a:lnTo>
                      <a:pt x="957" y="108"/>
                    </a:lnTo>
                    <a:lnTo>
                      <a:pt x="993" y="125"/>
                    </a:lnTo>
                    <a:lnTo>
                      <a:pt x="1027" y="140"/>
                    </a:lnTo>
                    <a:lnTo>
                      <a:pt x="1043" y="146"/>
                    </a:lnTo>
                    <a:lnTo>
                      <a:pt x="1058" y="150"/>
                    </a:lnTo>
                    <a:lnTo>
                      <a:pt x="1072" y="154"/>
                    </a:lnTo>
                    <a:lnTo>
                      <a:pt x="1086" y="155"/>
                    </a:lnTo>
                    <a:lnTo>
                      <a:pt x="1093" y="160"/>
                    </a:lnTo>
                    <a:lnTo>
                      <a:pt x="1100" y="164"/>
                    </a:lnTo>
                    <a:lnTo>
                      <a:pt x="1108" y="167"/>
                    </a:lnTo>
                    <a:lnTo>
                      <a:pt x="1115" y="171"/>
                    </a:lnTo>
                    <a:lnTo>
                      <a:pt x="1122" y="175"/>
                    </a:lnTo>
                    <a:lnTo>
                      <a:pt x="1131" y="179"/>
                    </a:lnTo>
                    <a:lnTo>
                      <a:pt x="1137" y="183"/>
                    </a:lnTo>
                    <a:lnTo>
                      <a:pt x="1146" y="187"/>
                    </a:lnTo>
                    <a:lnTo>
                      <a:pt x="1146" y="193"/>
                    </a:lnTo>
                    <a:lnTo>
                      <a:pt x="1146" y="197"/>
                    </a:lnTo>
                    <a:lnTo>
                      <a:pt x="1147" y="203"/>
                    </a:lnTo>
                    <a:lnTo>
                      <a:pt x="1147" y="207"/>
                    </a:lnTo>
                    <a:lnTo>
                      <a:pt x="1147" y="212"/>
                    </a:lnTo>
                    <a:lnTo>
                      <a:pt x="1149" y="218"/>
                    </a:lnTo>
                    <a:lnTo>
                      <a:pt x="1149" y="222"/>
                    </a:lnTo>
                    <a:lnTo>
                      <a:pt x="1149" y="227"/>
                    </a:lnTo>
                    <a:lnTo>
                      <a:pt x="1142" y="233"/>
                    </a:lnTo>
                    <a:lnTo>
                      <a:pt x="1135" y="237"/>
                    </a:lnTo>
                    <a:lnTo>
                      <a:pt x="1131" y="240"/>
                    </a:lnTo>
                    <a:lnTo>
                      <a:pt x="1128" y="243"/>
                    </a:lnTo>
                    <a:lnTo>
                      <a:pt x="1125" y="247"/>
                    </a:lnTo>
                    <a:lnTo>
                      <a:pt x="1122" y="251"/>
                    </a:lnTo>
                    <a:lnTo>
                      <a:pt x="1118" y="258"/>
                    </a:lnTo>
                    <a:lnTo>
                      <a:pt x="1115" y="268"/>
                    </a:lnTo>
                    <a:lnTo>
                      <a:pt x="1111" y="269"/>
                    </a:lnTo>
                    <a:lnTo>
                      <a:pt x="1107" y="269"/>
                    </a:lnTo>
                    <a:lnTo>
                      <a:pt x="1103" y="270"/>
                    </a:lnTo>
                    <a:lnTo>
                      <a:pt x="1100" y="272"/>
                    </a:lnTo>
                    <a:lnTo>
                      <a:pt x="1096" y="272"/>
                    </a:lnTo>
                    <a:lnTo>
                      <a:pt x="1093" y="273"/>
                    </a:lnTo>
                    <a:lnTo>
                      <a:pt x="1089" y="275"/>
                    </a:lnTo>
                    <a:lnTo>
                      <a:pt x="1086" y="276"/>
                    </a:lnTo>
                    <a:lnTo>
                      <a:pt x="1083" y="283"/>
                    </a:lnTo>
                    <a:lnTo>
                      <a:pt x="1082" y="288"/>
                    </a:lnTo>
                    <a:lnTo>
                      <a:pt x="1082" y="293"/>
                    </a:lnTo>
                    <a:lnTo>
                      <a:pt x="1082" y="297"/>
                    </a:lnTo>
                    <a:lnTo>
                      <a:pt x="1082" y="302"/>
                    </a:lnTo>
                    <a:lnTo>
                      <a:pt x="1083" y="308"/>
                    </a:lnTo>
                    <a:lnTo>
                      <a:pt x="1085" y="315"/>
                    </a:lnTo>
                    <a:lnTo>
                      <a:pt x="1085" y="324"/>
                    </a:lnTo>
                    <a:lnTo>
                      <a:pt x="1089" y="329"/>
                    </a:lnTo>
                    <a:lnTo>
                      <a:pt x="1092" y="333"/>
                    </a:lnTo>
                    <a:lnTo>
                      <a:pt x="1095" y="337"/>
                    </a:lnTo>
                    <a:lnTo>
                      <a:pt x="1097" y="341"/>
                    </a:lnTo>
                    <a:lnTo>
                      <a:pt x="1099" y="347"/>
                    </a:lnTo>
                    <a:lnTo>
                      <a:pt x="1100" y="352"/>
                    </a:lnTo>
                    <a:lnTo>
                      <a:pt x="1101" y="360"/>
                    </a:lnTo>
                    <a:lnTo>
                      <a:pt x="1103" y="370"/>
                    </a:lnTo>
                    <a:lnTo>
                      <a:pt x="1089" y="373"/>
                    </a:lnTo>
                    <a:lnTo>
                      <a:pt x="1078" y="374"/>
                    </a:lnTo>
                    <a:lnTo>
                      <a:pt x="1067" y="377"/>
                    </a:lnTo>
                    <a:lnTo>
                      <a:pt x="1057" y="380"/>
                    </a:lnTo>
                    <a:lnTo>
                      <a:pt x="1049" y="384"/>
                    </a:lnTo>
                    <a:lnTo>
                      <a:pt x="1039" y="388"/>
                    </a:lnTo>
                    <a:lnTo>
                      <a:pt x="1029" y="394"/>
                    </a:lnTo>
                    <a:lnTo>
                      <a:pt x="1020" y="399"/>
                    </a:lnTo>
                    <a:lnTo>
                      <a:pt x="1020" y="427"/>
                    </a:lnTo>
                    <a:lnTo>
                      <a:pt x="1018" y="452"/>
                    </a:lnTo>
                    <a:lnTo>
                      <a:pt x="1017" y="474"/>
                    </a:lnTo>
                    <a:lnTo>
                      <a:pt x="1014" y="496"/>
                    </a:lnTo>
                    <a:lnTo>
                      <a:pt x="1009" y="517"/>
                    </a:lnTo>
                    <a:lnTo>
                      <a:pt x="1000" y="538"/>
                    </a:lnTo>
                    <a:lnTo>
                      <a:pt x="988" y="560"/>
                    </a:lnTo>
                    <a:lnTo>
                      <a:pt x="971" y="585"/>
                    </a:lnTo>
                    <a:lnTo>
                      <a:pt x="953" y="588"/>
                    </a:lnTo>
                    <a:lnTo>
                      <a:pt x="941" y="592"/>
                    </a:lnTo>
                    <a:lnTo>
                      <a:pt x="935" y="593"/>
                    </a:lnTo>
                    <a:lnTo>
                      <a:pt x="932" y="596"/>
                    </a:lnTo>
                    <a:lnTo>
                      <a:pt x="928" y="599"/>
                    </a:lnTo>
                    <a:lnTo>
                      <a:pt x="927" y="601"/>
                    </a:lnTo>
                    <a:lnTo>
                      <a:pt x="923" y="610"/>
                    </a:lnTo>
                    <a:lnTo>
                      <a:pt x="921" y="619"/>
                    </a:lnTo>
                    <a:lnTo>
                      <a:pt x="919" y="633"/>
                    </a:lnTo>
                    <a:lnTo>
                      <a:pt x="914" y="651"/>
                    </a:lnTo>
                    <a:lnTo>
                      <a:pt x="903" y="657"/>
                    </a:lnTo>
                    <a:lnTo>
                      <a:pt x="895" y="665"/>
                    </a:lnTo>
                    <a:lnTo>
                      <a:pt x="888" y="673"/>
                    </a:lnTo>
                    <a:lnTo>
                      <a:pt x="883" y="684"/>
                    </a:lnTo>
                    <a:lnTo>
                      <a:pt x="878" y="696"/>
                    </a:lnTo>
                    <a:lnTo>
                      <a:pt x="874" y="708"/>
                    </a:lnTo>
                    <a:lnTo>
                      <a:pt x="870" y="719"/>
                    </a:lnTo>
                    <a:lnTo>
                      <a:pt x="865" y="732"/>
                    </a:lnTo>
                    <a:lnTo>
                      <a:pt x="826" y="744"/>
                    </a:lnTo>
                    <a:lnTo>
                      <a:pt x="783" y="756"/>
                    </a:lnTo>
                    <a:lnTo>
                      <a:pt x="739" y="768"/>
                    </a:lnTo>
                    <a:lnTo>
                      <a:pt x="694" y="779"/>
                    </a:lnTo>
                    <a:lnTo>
                      <a:pt x="650" y="788"/>
                    </a:lnTo>
                    <a:lnTo>
                      <a:pt x="607" y="798"/>
                    </a:lnTo>
                    <a:lnTo>
                      <a:pt x="565" y="805"/>
                    </a:lnTo>
                    <a:lnTo>
                      <a:pt x="527" y="812"/>
                    </a:lnTo>
                    <a:lnTo>
                      <a:pt x="525" y="813"/>
                    </a:lnTo>
                    <a:lnTo>
                      <a:pt x="525" y="815"/>
                    </a:lnTo>
                    <a:lnTo>
                      <a:pt x="524" y="816"/>
                    </a:lnTo>
                    <a:lnTo>
                      <a:pt x="522" y="819"/>
                    </a:lnTo>
                    <a:lnTo>
                      <a:pt x="521" y="820"/>
                    </a:lnTo>
                    <a:lnTo>
                      <a:pt x="521" y="822"/>
                    </a:lnTo>
                    <a:lnTo>
                      <a:pt x="520" y="823"/>
                    </a:lnTo>
                    <a:lnTo>
                      <a:pt x="520" y="826"/>
                    </a:lnTo>
                    <a:lnTo>
                      <a:pt x="511" y="826"/>
                    </a:lnTo>
                    <a:lnTo>
                      <a:pt x="504" y="826"/>
                    </a:lnTo>
                    <a:lnTo>
                      <a:pt x="497" y="827"/>
                    </a:lnTo>
                    <a:lnTo>
                      <a:pt x="491" y="827"/>
                    </a:lnTo>
                    <a:lnTo>
                      <a:pt x="482" y="827"/>
                    </a:lnTo>
                    <a:lnTo>
                      <a:pt x="475" y="828"/>
                    </a:lnTo>
                    <a:lnTo>
                      <a:pt x="468" y="828"/>
                    </a:lnTo>
                    <a:lnTo>
                      <a:pt x="461" y="828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" name="PE"/>
              <p:cNvSpPr>
                <a:spLocks/>
              </p:cNvSpPr>
              <p:nvPr/>
            </p:nvSpPr>
            <p:spPr bwMode="auto">
              <a:xfrm rot="107596">
                <a:off x="4013635" y="2668530"/>
                <a:ext cx="820523" cy="250071"/>
              </a:xfrm>
              <a:custGeom>
                <a:avLst/>
                <a:gdLst>
                  <a:gd name="T0" fmla="*/ 2147483647 w 731"/>
                  <a:gd name="T1" fmla="*/ 2147483647 h 199"/>
                  <a:gd name="T2" fmla="*/ 2147483647 w 731"/>
                  <a:gd name="T3" fmla="*/ 2147483647 h 199"/>
                  <a:gd name="T4" fmla="*/ 2147483647 w 731"/>
                  <a:gd name="T5" fmla="*/ 2147483647 h 199"/>
                  <a:gd name="T6" fmla="*/ 2147483647 w 731"/>
                  <a:gd name="T7" fmla="*/ 2147483647 h 199"/>
                  <a:gd name="T8" fmla="*/ 2147483647 w 731"/>
                  <a:gd name="T9" fmla="*/ 2147483647 h 199"/>
                  <a:gd name="T10" fmla="*/ 2147483647 w 731"/>
                  <a:gd name="T11" fmla="*/ 2147483647 h 199"/>
                  <a:gd name="T12" fmla="*/ 2147483647 w 731"/>
                  <a:gd name="T13" fmla="*/ 2147483647 h 199"/>
                  <a:gd name="T14" fmla="*/ 2147483647 w 731"/>
                  <a:gd name="T15" fmla="*/ 2147483647 h 199"/>
                  <a:gd name="T16" fmla="*/ 2147483647 w 731"/>
                  <a:gd name="T17" fmla="*/ 2147483647 h 199"/>
                  <a:gd name="T18" fmla="*/ 2147483647 w 731"/>
                  <a:gd name="T19" fmla="*/ 2147483647 h 199"/>
                  <a:gd name="T20" fmla="*/ 2147483647 w 731"/>
                  <a:gd name="T21" fmla="*/ 2147483647 h 199"/>
                  <a:gd name="T22" fmla="*/ 2147483647 w 731"/>
                  <a:gd name="T23" fmla="*/ 2147483647 h 199"/>
                  <a:gd name="T24" fmla="*/ 2147483647 w 731"/>
                  <a:gd name="T25" fmla="*/ 2147483647 h 199"/>
                  <a:gd name="T26" fmla="*/ 2147483647 w 731"/>
                  <a:gd name="T27" fmla="*/ 2147483647 h 199"/>
                  <a:gd name="T28" fmla="*/ 2147483647 w 731"/>
                  <a:gd name="T29" fmla="*/ 2147483647 h 199"/>
                  <a:gd name="T30" fmla="*/ 2147483647 w 731"/>
                  <a:gd name="T31" fmla="*/ 2147483647 h 199"/>
                  <a:gd name="T32" fmla="*/ 2147483647 w 731"/>
                  <a:gd name="T33" fmla="*/ 2147483647 h 199"/>
                  <a:gd name="T34" fmla="*/ 2147483647 w 731"/>
                  <a:gd name="T35" fmla="*/ 2147483647 h 199"/>
                  <a:gd name="T36" fmla="*/ 0 w 731"/>
                  <a:gd name="T37" fmla="*/ 2147483647 h 199"/>
                  <a:gd name="T38" fmla="*/ 2147483647 w 731"/>
                  <a:gd name="T39" fmla="*/ 2147483647 h 199"/>
                  <a:gd name="T40" fmla="*/ 2147483647 w 731"/>
                  <a:gd name="T41" fmla="*/ 2147483647 h 199"/>
                  <a:gd name="T42" fmla="*/ 2147483647 w 731"/>
                  <a:gd name="T43" fmla="*/ 2147483647 h 199"/>
                  <a:gd name="T44" fmla="*/ 2147483647 w 731"/>
                  <a:gd name="T45" fmla="*/ 2147483647 h 199"/>
                  <a:gd name="T46" fmla="*/ 2147483647 w 731"/>
                  <a:gd name="T47" fmla="*/ 2147483647 h 199"/>
                  <a:gd name="T48" fmla="*/ 2147483647 w 731"/>
                  <a:gd name="T49" fmla="*/ 2147483647 h 199"/>
                  <a:gd name="T50" fmla="*/ 2147483647 w 731"/>
                  <a:gd name="T51" fmla="*/ 2147483647 h 199"/>
                  <a:gd name="T52" fmla="*/ 2147483647 w 731"/>
                  <a:gd name="T53" fmla="*/ 2147483647 h 199"/>
                  <a:gd name="T54" fmla="*/ 2147483647 w 731"/>
                  <a:gd name="T55" fmla="*/ 0 h 199"/>
                  <a:gd name="T56" fmla="*/ 2147483647 w 731"/>
                  <a:gd name="T57" fmla="*/ 2147483647 h 199"/>
                  <a:gd name="T58" fmla="*/ 2147483647 w 731"/>
                  <a:gd name="T59" fmla="*/ 2147483647 h 199"/>
                  <a:gd name="T60" fmla="*/ 2147483647 w 731"/>
                  <a:gd name="T61" fmla="*/ 2147483647 h 199"/>
                  <a:gd name="T62" fmla="*/ 2147483647 w 731"/>
                  <a:gd name="T63" fmla="*/ 2147483647 h 199"/>
                  <a:gd name="T64" fmla="*/ 2147483647 w 731"/>
                  <a:gd name="T65" fmla="*/ 2147483647 h 199"/>
                  <a:gd name="T66" fmla="*/ 2147483647 w 731"/>
                  <a:gd name="T67" fmla="*/ 2147483647 h 199"/>
                  <a:gd name="T68" fmla="*/ 2147483647 w 731"/>
                  <a:gd name="T69" fmla="*/ 2147483647 h 199"/>
                  <a:gd name="T70" fmla="*/ 2147483647 w 731"/>
                  <a:gd name="T71" fmla="*/ 2147483647 h 199"/>
                  <a:gd name="T72" fmla="*/ 2147483647 w 731"/>
                  <a:gd name="T73" fmla="*/ 2147483647 h 199"/>
                  <a:gd name="T74" fmla="*/ 2147483647 w 731"/>
                  <a:gd name="T75" fmla="*/ 2147483647 h 199"/>
                  <a:gd name="T76" fmla="*/ 2147483647 w 731"/>
                  <a:gd name="T77" fmla="*/ 2147483647 h 199"/>
                  <a:gd name="T78" fmla="*/ 2147483647 w 731"/>
                  <a:gd name="T79" fmla="*/ 2147483647 h 199"/>
                  <a:gd name="T80" fmla="*/ 2147483647 w 731"/>
                  <a:gd name="T81" fmla="*/ 2147483647 h 199"/>
                  <a:gd name="T82" fmla="*/ 2147483647 w 731"/>
                  <a:gd name="T83" fmla="*/ 2147483647 h 199"/>
                  <a:gd name="T84" fmla="*/ 2147483647 w 731"/>
                  <a:gd name="T85" fmla="*/ 2147483647 h 199"/>
                  <a:gd name="T86" fmla="*/ 2147483647 w 731"/>
                  <a:gd name="T87" fmla="*/ 2147483647 h 199"/>
                  <a:gd name="T88" fmla="*/ 2147483647 w 731"/>
                  <a:gd name="T89" fmla="*/ 2147483647 h 199"/>
                  <a:gd name="T90" fmla="*/ 2147483647 w 731"/>
                  <a:gd name="T91" fmla="*/ 2147483647 h 199"/>
                  <a:gd name="T92" fmla="*/ 2147483647 w 731"/>
                  <a:gd name="T93" fmla="*/ 2147483647 h 199"/>
                  <a:gd name="T94" fmla="*/ 2147483647 w 731"/>
                  <a:gd name="T95" fmla="*/ 2147483647 h 199"/>
                  <a:gd name="T96" fmla="*/ 2147483647 w 731"/>
                  <a:gd name="T97" fmla="*/ 2147483647 h 199"/>
                  <a:gd name="T98" fmla="*/ 2147483647 w 731"/>
                  <a:gd name="T99" fmla="*/ 2147483647 h 199"/>
                  <a:gd name="T100" fmla="*/ 2147483647 w 731"/>
                  <a:gd name="T101" fmla="*/ 2147483647 h 19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731"/>
                  <a:gd name="T154" fmla="*/ 0 h 199"/>
                  <a:gd name="T155" fmla="*/ 731 w 731"/>
                  <a:gd name="T156" fmla="*/ 199 h 199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731" h="199">
                    <a:moveTo>
                      <a:pt x="483" y="198"/>
                    </a:moveTo>
                    <a:lnTo>
                      <a:pt x="461" y="187"/>
                    </a:lnTo>
                    <a:lnTo>
                      <a:pt x="443" y="179"/>
                    </a:lnTo>
                    <a:lnTo>
                      <a:pt x="430" y="176"/>
                    </a:lnTo>
                    <a:lnTo>
                      <a:pt x="419" y="175"/>
                    </a:lnTo>
                    <a:lnTo>
                      <a:pt x="408" y="176"/>
                    </a:lnTo>
                    <a:lnTo>
                      <a:pt x="397" y="179"/>
                    </a:lnTo>
                    <a:lnTo>
                      <a:pt x="382" y="183"/>
                    </a:lnTo>
                    <a:lnTo>
                      <a:pt x="362" y="186"/>
                    </a:lnTo>
                    <a:lnTo>
                      <a:pt x="358" y="176"/>
                    </a:lnTo>
                    <a:lnTo>
                      <a:pt x="354" y="169"/>
                    </a:lnTo>
                    <a:lnTo>
                      <a:pt x="349" y="167"/>
                    </a:lnTo>
                    <a:lnTo>
                      <a:pt x="343" y="164"/>
                    </a:lnTo>
                    <a:lnTo>
                      <a:pt x="338" y="164"/>
                    </a:lnTo>
                    <a:lnTo>
                      <a:pt x="333" y="162"/>
                    </a:lnTo>
                    <a:lnTo>
                      <a:pt x="328" y="162"/>
                    </a:lnTo>
                    <a:lnTo>
                      <a:pt x="322" y="162"/>
                    </a:lnTo>
                    <a:lnTo>
                      <a:pt x="322" y="161"/>
                    </a:lnTo>
                    <a:lnTo>
                      <a:pt x="321" y="158"/>
                    </a:lnTo>
                    <a:lnTo>
                      <a:pt x="321" y="157"/>
                    </a:lnTo>
                    <a:lnTo>
                      <a:pt x="320" y="154"/>
                    </a:lnTo>
                    <a:lnTo>
                      <a:pt x="318" y="153"/>
                    </a:lnTo>
                    <a:lnTo>
                      <a:pt x="318" y="151"/>
                    </a:lnTo>
                    <a:lnTo>
                      <a:pt x="318" y="150"/>
                    </a:lnTo>
                    <a:lnTo>
                      <a:pt x="317" y="147"/>
                    </a:lnTo>
                    <a:lnTo>
                      <a:pt x="289" y="140"/>
                    </a:lnTo>
                    <a:lnTo>
                      <a:pt x="263" y="135"/>
                    </a:lnTo>
                    <a:lnTo>
                      <a:pt x="252" y="133"/>
                    </a:lnTo>
                    <a:lnTo>
                      <a:pt x="239" y="133"/>
                    </a:lnTo>
                    <a:lnTo>
                      <a:pt x="229" y="133"/>
                    </a:lnTo>
                    <a:lnTo>
                      <a:pt x="218" y="135"/>
                    </a:lnTo>
                    <a:lnTo>
                      <a:pt x="209" y="138"/>
                    </a:lnTo>
                    <a:lnTo>
                      <a:pt x="199" y="142"/>
                    </a:lnTo>
                    <a:lnTo>
                      <a:pt x="189" y="147"/>
                    </a:lnTo>
                    <a:lnTo>
                      <a:pt x="181" y="154"/>
                    </a:lnTo>
                    <a:lnTo>
                      <a:pt x="171" y="162"/>
                    </a:lnTo>
                    <a:lnTo>
                      <a:pt x="163" y="172"/>
                    </a:lnTo>
                    <a:lnTo>
                      <a:pt x="155" y="183"/>
                    </a:lnTo>
                    <a:lnTo>
                      <a:pt x="145" y="197"/>
                    </a:lnTo>
                    <a:lnTo>
                      <a:pt x="126" y="194"/>
                    </a:lnTo>
                    <a:lnTo>
                      <a:pt x="112" y="192"/>
                    </a:lnTo>
                    <a:lnTo>
                      <a:pt x="105" y="189"/>
                    </a:lnTo>
                    <a:lnTo>
                      <a:pt x="101" y="186"/>
                    </a:lnTo>
                    <a:lnTo>
                      <a:pt x="97" y="183"/>
                    </a:lnTo>
                    <a:lnTo>
                      <a:pt x="92" y="179"/>
                    </a:lnTo>
                    <a:lnTo>
                      <a:pt x="87" y="171"/>
                    </a:lnTo>
                    <a:lnTo>
                      <a:pt x="83" y="161"/>
                    </a:lnTo>
                    <a:lnTo>
                      <a:pt x="80" y="150"/>
                    </a:lnTo>
                    <a:lnTo>
                      <a:pt x="77" y="136"/>
                    </a:lnTo>
                    <a:lnTo>
                      <a:pt x="73" y="136"/>
                    </a:lnTo>
                    <a:lnTo>
                      <a:pt x="63" y="138"/>
                    </a:lnTo>
                    <a:lnTo>
                      <a:pt x="52" y="140"/>
                    </a:lnTo>
                    <a:lnTo>
                      <a:pt x="40" y="142"/>
                    </a:lnTo>
                    <a:lnTo>
                      <a:pt x="27" y="144"/>
                    </a:lnTo>
                    <a:lnTo>
                      <a:pt x="15" y="147"/>
                    </a:lnTo>
                    <a:lnTo>
                      <a:pt x="5" y="149"/>
                    </a:lnTo>
                    <a:lnTo>
                      <a:pt x="0" y="149"/>
                    </a:lnTo>
                    <a:lnTo>
                      <a:pt x="2" y="144"/>
                    </a:lnTo>
                    <a:lnTo>
                      <a:pt x="9" y="138"/>
                    </a:lnTo>
                    <a:lnTo>
                      <a:pt x="19" y="131"/>
                    </a:lnTo>
                    <a:lnTo>
                      <a:pt x="30" y="124"/>
                    </a:lnTo>
                    <a:lnTo>
                      <a:pt x="41" y="118"/>
                    </a:lnTo>
                    <a:lnTo>
                      <a:pt x="52" y="113"/>
                    </a:lnTo>
                    <a:lnTo>
                      <a:pt x="60" y="110"/>
                    </a:lnTo>
                    <a:lnTo>
                      <a:pt x="65" y="111"/>
                    </a:lnTo>
                    <a:lnTo>
                      <a:pt x="73" y="106"/>
                    </a:lnTo>
                    <a:lnTo>
                      <a:pt x="79" y="103"/>
                    </a:lnTo>
                    <a:lnTo>
                      <a:pt x="84" y="100"/>
                    </a:lnTo>
                    <a:lnTo>
                      <a:pt x="88" y="97"/>
                    </a:lnTo>
                    <a:lnTo>
                      <a:pt x="92" y="96"/>
                    </a:lnTo>
                    <a:lnTo>
                      <a:pt x="98" y="96"/>
                    </a:lnTo>
                    <a:lnTo>
                      <a:pt x="103" y="95"/>
                    </a:lnTo>
                    <a:lnTo>
                      <a:pt x="110" y="93"/>
                    </a:lnTo>
                    <a:lnTo>
                      <a:pt x="116" y="81"/>
                    </a:lnTo>
                    <a:lnTo>
                      <a:pt x="119" y="68"/>
                    </a:lnTo>
                    <a:lnTo>
                      <a:pt x="121" y="57"/>
                    </a:lnTo>
                    <a:lnTo>
                      <a:pt x="123" y="46"/>
                    </a:lnTo>
                    <a:lnTo>
                      <a:pt x="124" y="35"/>
                    </a:lnTo>
                    <a:lnTo>
                      <a:pt x="124" y="24"/>
                    </a:lnTo>
                    <a:lnTo>
                      <a:pt x="124" y="13"/>
                    </a:lnTo>
                    <a:lnTo>
                      <a:pt x="124" y="2"/>
                    </a:lnTo>
                    <a:lnTo>
                      <a:pt x="152" y="0"/>
                    </a:lnTo>
                    <a:lnTo>
                      <a:pt x="174" y="0"/>
                    </a:lnTo>
                    <a:lnTo>
                      <a:pt x="189" y="0"/>
                    </a:lnTo>
                    <a:lnTo>
                      <a:pt x="202" y="0"/>
                    </a:lnTo>
                    <a:lnTo>
                      <a:pt x="213" y="0"/>
                    </a:lnTo>
                    <a:lnTo>
                      <a:pt x="221" y="2"/>
                    </a:lnTo>
                    <a:lnTo>
                      <a:pt x="231" y="3"/>
                    </a:lnTo>
                    <a:lnTo>
                      <a:pt x="242" y="5"/>
                    </a:lnTo>
                    <a:lnTo>
                      <a:pt x="254" y="16"/>
                    </a:lnTo>
                    <a:lnTo>
                      <a:pt x="268" y="25"/>
                    </a:lnTo>
                    <a:lnTo>
                      <a:pt x="281" y="34"/>
                    </a:lnTo>
                    <a:lnTo>
                      <a:pt x="295" y="39"/>
                    </a:lnTo>
                    <a:lnTo>
                      <a:pt x="308" y="43"/>
                    </a:lnTo>
                    <a:lnTo>
                      <a:pt x="322" y="46"/>
                    </a:lnTo>
                    <a:lnTo>
                      <a:pt x="338" y="47"/>
                    </a:lnTo>
                    <a:lnTo>
                      <a:pt x="351" y="47"/>
                    </a:lnTo>
                    <a:lnTo>
                      <a:pt x="367" y="46"/>
                    </a:lnTo>
                    <a:lnTo>
                      <a:pt x="380" y="43"/>
                    </a:lnTo>
                    <a:lnTo>
                      <a:pt x="396" y="41"/>
                    </a:lnTo>
                    <a:lnTo>
                      <a:pt x="411" y="35"/>
                    </a:lnTo>
                    <a:lnTo>
                      <a:pt x="426" y="28"/>
                    </a:lnTo>
                    <a:lnTo>
                      <a:pt x="441" y="21"/>
                    </a:lnTo>
                    <a:lnTo>
                      <a:pt x="457" y="13"/>
                    </a:lnTo>
                    <a:lnTo>
                      <a:pt x="472" y="5"/>
                    </a:lnTo>
                    <a:lnTo>
                      <a:pt x="479" y="5"/>
                    </a:lnTo>
                    <a:lnTo>
                      <a:pt x="484" y="5"/>
                    </a:lnTo>
                    <a:lnTo>
                      <a:pt x="490" y="5"/>
                    </a:lnTo>
                    <a:lnTo>
                      <a:pt x="493" y="5"/>
                    </a:lnTo>
                    <a:lnTo>
                      <a:pt x="495" y="6"/>
                    </a:lnTo>
                    <a:lnTo>
                      <a:pt x="500" y="7"/>
                    </a:lnTo>
                    <a:lnTo>
                      <a:pt x="502" y="9"/>
                    </a:lnTo>
                    <a:lnTo>
                      <a:pt x="507" y="10"/>
                    </a:lnTo>
                    <a:lnTo>
                      <a:pt x="507" y="17"/>
                    </a:lnTo>
                    <a:lnTo>
                      <a:pt x="505" y="23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3" y="52"/>
                    </a:lnTo>
                    <a:lnTo>
                      <a:pt x="487" y="65"/>
                    </a:lnTo>
                    <a:lnTo>
                      <a:pt x="486" y="71"/>
                    </a:lnTo>
                    <a:lnTo>
                      <a:pt x="486" y="78"/>
                    </a:lnTo>
                    <a:lnTo>
                      <a:pt x="489" y="82"/>
                    </a:lnTo>
                    <a:lnTo>
                      <a:pt x="491" y="88"/>
                    </a:lnTo>
                    <a:lnTo>
                      <a:pt x="498" y="90"/>
                    </a:lnTo>
                    <a:lnTo>
                      <a:pt x="507" y="93"/>
                    </a:lnTo>
                    <a:lnTo>
                      <a:pt x="519" y="96"/>
                    </a:lnTo>
                    <a:lnTo>
                      <a:pt x="534" y="96"/>
                    </a:lnTo>
                    <a:lnTo>
                      <a:pt x="541" y="90"/>
                    </a:lnTo>
                    <a:lnTo>
                      <a:pt x="549" y="85"/>
                    </a:lnTo>
                    <a:lnTo>
                      <a:pt x="559" y="79"/>
                    </a:lnTo>
                    <a:lnTo>
                      <a:pt x="569" y="74"/>
                    </a:lnTo>
                    <a:lnTo>
                      <a:pt x="595" y="63"/>
                    </a:lnTo>
                    <a:lnTo>
                      <a:pt x="623" y="52"/>
                    </a:lnTo>
                    <a:lnTo>
                      <a:pt x="652" y="42"/>
                    </a:lnTo>
                    <a:lnTo>
                      <a:pt x="680" y="32"/>
                    </a:lnTo>
                    <a:lnTo>
                      <a:pt x="706" y="25"/>
                    </a:lnTo>
                    <a:lnTo>
                      <a:pt x="730" y="20"/>
                    </a:lnTo>
                    <a:lnTo>
                      <a:pt x="728" y="38"/>
                    </a:lnTo>
                    <a:lnTo>
                      <a:pt x="727" y="57"/>
                    </a:lnTo>
                    <a:lnTo>
                      <a:pt x="724" y="75"/>
                    </a:lnTo>
                    <a:lnTo>
                      <a:pt x="721" y="93"/>
                    </a:lnTo>
                    <a:lnTo>
                      <a:pt x="718" y="111"/>
                    </a:lnTo>
                    <a:lnTo>
                      <a:pt x="713" y="129"/>
                    </a:lnTo>
                    <a:lnTo>
                      <a:pt x="706" y="149"/>
                    </a:lnTo>
                    <a:lnTo>
                      <a:pt x="698" y="168"/>
                    </a:lnTo>
                    <a:lnTo>
                      <a:pt x="667" y="171"/>
                    </a:lnTo>
                    <a:lnTo>
                      <a:pt x="639" y="175"/>
                    </a:lnTo>
                    <a:lnTo>
                      <a:pt x="613" y="180"/>
                    </a:lnTo>
                    <a:lnTo>
                      <a:pt x="588" y="186"/>
                    </a:lnTo>
                    <a:lnTo>
                      <a:pt x="563" y="192"/>
                    </a:lnTo>
                    <a:lnTo>
                      <a:pt x="538" y="196"/>
                    </a:lnTo>
                    <a:lnTo>
                      <a:pt x="512" y="198"/>
                    </a:lnTo>
                    <a:lnTo>
                      <a:pt x="483" y="198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" name="GO"/>
              <p:cNvSpPr>
                <a:spLocks/>
              </p:cNvSpPr>
              <p:nvPr/>
            </p:nvSpPr>
            <p:spPr bwMode="auto">
              <a:xfrm rot="121190">
                <a:off x="2641678" y="3163022"/>
                <a:ext cx="831128" cy="857587"/>
              </a:xfrm>
              <a:custGeom>
                <a:avLst/>
                <a:gdLst>
                  <a:gd name="T0" fmla="*/ 2147483647 w 746"/>
                  <a:gd name="T1" fmla="*/ 2147483647 h 706"/>
                  <a:gd name="T2" fmla="*/ 2147483647 w 746"/>
                  <a:gd name="T3" fmla="*/ 2147483647 h 706"/>
                  <a:gd name="T4" fmla="*/ 2147483647 w 746"/>
                  <a:gd name="T5" fmla="*/ 2147483647 h 706"/>
                  <a:gd name="T6" fmla="*/ 2147483647 w 746"/>
                  <a:gd name="T7" fmla="*/ 2147483647 h 706"/>
                  <a:gd name="T8" fmla="*/ 2147483647 w 746"/>
                  <a:gd name="T9" fmla="*/ 2147483647 h 706"/>
                  <a:gd name="T10" fmla="*/ 2147483647 w 746"/>
                  <a:gd name="T11" fmla="*/ 2147483647 h 706"/>
                  <a:gd name="T12" fmla="*/ 2147483647 w 746"/>
                  <a:gd name="T13" fmla="*/ 2147483647 h 706"/>
                  <a:gd name="T14" fmla="*/ 2147483647 w 746"/>
                  <a:gd name="T15" fmla="*/ 2147483647 h 706"/>
                  <a:gd name="T16" fmla="*/ 2147483647 w 746"/>
                  <a:gd name="T17" fmla="*/ 2147483647 h 706"/>
                  <a:gd name="T18" fmla="*/ 2147483647 w 746"/>
                  <a:gd name="T19" fmla="*/ 2147483647 h 706"/>
                  <a:gd name="T20" fmla="*/ 2147483647 w 746"/>
                  <a:gd name="T21" fmla="*/ 2147483647 h 706"/>
                  <a:gd name="T22" fmla="*/ 2147483647 w 746"/>
                  <a:gd name="T23" fmla="*/ 2147483647 h 706"/>
                  <a:gd name="T24" fmla="*/ 2147483647 w 746"/>
                  <a:gd name="T25" fmla="*/ 2147483647 h 706"/>
                  <a:gd name="T26" fmla="*/ 2147483647 w 746"/>
                  <a:gd name="T27" fmla="*/ 2147483647 h 706"/>
                  <a:gd name="T28" fmla="*/ 2147483647 w 746"/>
                  <a:gd name="T29" fmla="*/ 2147483647 h 706"/>
                  <a:gd name="T30" fmla="*/ 2147483647 w 746"/>
                  <a:gd name="T31" fmla="*/ 2147483647 h 706"/>
                  <a:gd name="T32" fmla="*/ 2147483647 w 746"/>
                  <a:gd name="T33" fmla="*/ 2147483647 h 706"/>
                  <a:gd name="T34" fmla="*/ 2147483647 w 746"/>
                  <a:gd name="T35" fmla="*/ 2147483647 h 706"/>
                  <a:gd name="T36" fmla="*/ 2147483647 w 746"/>
                  <a:gd name="T37" fmla="*/ 2147483647 h 706"/>
                  <a:gd name="T38" fmla="*/ 2147483647 w 746"/>
                  <a:gd name="T39" fmla="*/ 2147483647 h 706"/>
                  <a:gd name="T40" fmla="*/ 2147483647 w 746"/>
                  <a:gd name="T41" fmla="*/ 2147483647 h 706"/>
                  <a:gd name="T42" fmla="*/ 2147483647 w 746"/>
                  <a:gd name="T43" fmla="*/ 2147483647 h 706"/>
                  <a:gd name="T44" fmla="*/ 2147483647 w 746"/>
                  <a:gd name="T45" fmla="*/ 2147483647 h 706"/>
                  <a:gd name="T46" fmla="*/ 2147483647 w 746"/>
                  <a:gd name="T47" fmla="*/ 2147483647 h 706"/>
                  <a:gd name="T48" fmla="*/ 2147483647 w 746"/>
                  <a:gd name="T49" fmla="*/ 2147483647 h 706"/>
                  <a:gd name="T50" fmla="*/ 2147483647 w 746"/>
                  <a:gd name="T51" fmla="*/ 2147483647 h 706"/>
                  <a:gd name="T52" fmla="*/ 2147483647 w 746"/>
                  <a:gd name="T53" fmla="*/ 2147483647 h 706"/>
                  <a:gd name="T54" fmla="*/ 2147483647 w 746"/>
                  <a:gd name="T55" fmla="*/ 2147483647 h 706"/>
                  <a:gd name="T56" fmla="*/ 2147483647 w 746"/>
                  <a:gd name="T57" fmla="*/ 2147483647 h 706"/>
                  <a:gd name="T58" fmla="*/ 2147483647 w 746"/>
                  <a:gd name="T59" fmla="*/ 2147483647 h 706"/>
                  <a:gd name="T60" fmla="*/ 2147483647 w 746"/>
                  <a:gd name="T61" fmla="*/ 2147483647 h 706"/>
                  <a:gd name="T62" fmla="*/ 2147483647 w 746"/>
                  <a:gd name="T63" fmla="*/ 2147483647 h 706"/>
                  <a:gd name="T64" fmla="*/ 2147483647 w 746"/>
                  <a:gd name="T65" fmla="*/ 2147483647 h 706"/>
                  <a:gd name="T66" fmla="*/ 2147483647 w 746"/>
                  <a:gd name="T67" fmla="*/ 2147483647 h 706"/>
                  <a:gd name="T68" fmla="*/ 2147483647 w 746"/>
                  <a:gd name="T69" fmla="*/ 2147483647 h 706"/>
                  <a:gd name="T70" fmla="*/ 2147483647 w 746"/>
                  <a:gd name="T71" fmla="*/ 2147483647 h 706"/>
                  <a:gd name="T72" fmla="*/ 2147483647 w 746"/>
                  <a:gd name="T73" fmla="*/ 2147483647 h 706"/>
                  <a:gd name="T74" fmla="*/ 2147483647 w 746"/>
                  <a:gd name="T75" fmla="*/ 2147483647 h 706"/>
                  <a:gd name="T76" fmla="*/ 2147483647 w 746"/>
                  <a:gd name="T77" fmla="*/ 2147483647 h 706"/>
                  <a:gd name="T78" fmla="*/ 2147483647 w 746"/>
                  <a:gd name="T79" fmla="*/ 2147483647 h 706"/>
                  <a:gd name="T80" fmla="*/ 2147483647 w 746"/>
                  <a:gd name="T81" fmla="*/ 2147483647 h 706"/>
                  <a:gd name="T82" fmla="*/ 2147483647 w 746"/>
                  <a:gd name="T83" fmla="*/ 2147483647 h 706"/>
                  <a:gd name="T84" fmla="*/ 2147483647 w 746"/>
                  <a:gd name="T85" fmla="*/ 2147483647 h 706"/>
                  <a:gd name="T86" fmla="*/ 2147483647 w 746"/>
                  <a:gd name="T87" fmla="*/ 2147483647 h 706"/>
                  <a:gd name="T88" fmla="*/ 2147483647 w 746"/>
                  <a:gd name="T89" fmla="*/ 2147483647 h 706"/>
                  <a:gd name="T90" fmla="*/ 2147483647 w 746"/>
                  <a:gd name="T91" fmla="*/ 2147483647 h 706"/>
                  <a:gd name="T92" fmla="*/ 2147483647 w 746"/>
                  <a:gd name="T93" fmla="*/ 2147483647 h 706"/>
                  <a:gd name="T94" fmla="*/ 2147483647 w 746"/>
                  <a:gd name="T95" fmla="*/ 2147483647 h 706"/>
                  <a:gd name="T96" fmla="*/ 2147483647 w 746"/>
                  <a:gd name="T97" fmla="*/ 2147483647 h 706"/>
                  <a:gd name="T98" fmla="*/ 2147483647 w 746"/>
                  <a:gd name="T99" fmla="*/ 2147483647 h 706"/>
                  <a:gd name="T100" fmla="*/ 2147483647 w 746"/>
                  <a:gd name="T101" fmla="*/ 2147483647 h 706"/>
                  <a:gd name="T102" fmla="*/ 2147483647 w 746"/>
                  <a:gd name="T103" fmla="*/ 2147483647 h 706"/>
                  <a:gd name="T104" fmla="*/ 2147483647 w 746"/>
                  <a:gd name="T105" fmla="*/ 2147483647 h 706"/>
                  <a:gd name="T106" fmla="*/ 2147483647 w 746"/>
                  <a:gd name="T107" fmla="*/ 2147483647 h 706"/>
                  <a:gd name="T108" fmla="*/ 2147483647 w 746"/>
                  <a:gd name="T109" fmla="*/ 2147483647 h 706"/>
                  <a:gd name="T110" fmla="*/ 2147483647 w 746"/>
                  <a:gd name="T111" fmla="*/ 2147483647 h 706"/>
                  <a:gd name="T112" fmla="*/ 2147483647 w 746"/>
                  <a:gd name="T113" fmla="*/ 2147483647 h 706"/>
                  <a:gd name="T114" fmla="*/ 2147483647 w 746"/>
                  <a:gd name="T115" fmla="*/ 2147483647 h 706"/>
                  <a:gd name="T116" fmla="*/ 2147483647 w 746"/>
                  <a:gd name="T117" fmla="*/ 2147483647 h 706"/>
                  <a:gd name="T118" fmla="*/ 2147483647 w 746"/>
                  <a:gd name="T119" fmla="*/ 2147483647 h 706"/>
                  <a:gd name="T120" fmla="*/ 2147483647 w 746"/>
                  <a:gd name="T121" fmla="*/ 2147483647 h 70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46"/>
                  <a:gd name="T184" fmla="*/ 0 h 706"/>
                  <a:gd name="T185" fmla="*/ 746 w 746"/>
                  <a:gd name="T186" fmla="*/ 706 h 70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46" h="706">
                    <a:moveTo>
                      <a:pt x="227" y="705"/>
                    </a:moveTo>
                    <a:lnTo>
                      <a:pt x="188" y="689"/>
                    </a:lnTo>
                    <a:lnTo>
                      <a:pt x="158" y="676"/>
                    </a:lnTo>
                    <a:lnTo>
                      <a:pt x="133" y="664"/>
                    </a:lnTo>
                    <a:lnTo>
                      <a:pt x="111" y="654"/>
                    </a:lnTo>
                    <a:lnTo>
                      <a:pt x="91" y="646"/>
                    </a:lnTo>
                    <a:lnTo>
                      <a:pt x="73" y="637"/>
                    </a:lnTo>
                    <a:lnTo>
                      <a:pt x="53" y="631"/>
                    </a:lnTo>
                    <a:lnTo>
                      <a:pt x="29" y="622"/>
                    </a:lnTo>
                    <a:lnTo>
                      <a:pt x="29" y="619"/>
                    </a:lnTo>
                    <a:lnTo>
                      <a:pt x="28" y="615"/>
                    </a:lnTo>
                    <a:lnTo>
                      <a:pt x="28" y="613"/>
                    </a:lnTo>
                    <a:lnTo>
                      <a:pt x="28" y="610"/>
                    </a:lnTo>
                    <a:lnTo>
                      <a:pt x="26" y="606"/>
                    </a:lnTo>
                    <a:lnTo>
                      <a:pt x="26" y="603"/>
                    </a:lnTo>
                    <a:lnTo>
                      <a:pt x="26" y="600"/>
                    </a:lnTo>
                    <a:lnTo>
                      <a:pt x="25" y="596"/>
                    </a:lnTo>
                    <a:lnTo>
                      <a:pt x="22" y="595"/>
                    </a:lnTo>
                    <a:lnTo>
                      <a:pt x="19" y="595"/>
                    </a:lnTo>
                    <a:lnTo>
                      <a:pt x="15" y="593"/>
                    </a:lnTo>
                    <a:lnTo>
                      <a:pt x="12" y="592"/>
                    </a:lnTo>
                    <a:lnTo>
                      <a:pt x="10" y="590"/>
                    </a:lnTo>
                    <a:lnTo>
                      <a:pt x="7" y="590"/>
                    </a:lnTo>
                    <a:lnTo>
                      <a:pt x="3" y="589"/>
                    </a:lnTo>
                    <a:lnTo>
                      <a:pt x="0" y="589"/>
                    </a:lnTo>
                    <a:lnTo>
                      <a:pt x="0" y="539"/>
                    </a:lnTo>
                    <a:lnTo>
                      <a:pt x="1" y="503"/>
                    </a:lnTo>
                    <a:lnTo>
                      <a:pt x="3" y="489"/>
                    </a:lnTo>
                    <a:lnTo>
                      <a:pt x="6" y="477"/>
                    </a:lnTo>
                    <a:lnTo>
                      <a:pt x="8" y="466"/>
                    </a:lnTo>
                    <a:lnTo>
                      <a:pt x="12" y="456"/>
                    </a:lnTo>
                    <a:lnTo>
                      <a:pt x="18" y="446"/>
                    </a:lnTo>
                    <a:lnTo>
                      <a:pt x="25" y="437"/>
                    </a:lnTo>
                    <a:lnTo>
                      <a:pt x="33" y="426"/>
                    </a:lnTo>
                    <a:lnTo>
                      <a:pt x="43" y="415"/>
                    </a:lnTo>
                    <a:lnTo>
                      <a:pt x="66" y="387"/>
                    </a:lnTo>
                    <a:lnTo>
                      <a:pt x="98" y="351"/>
                    </a:lnTo>
                    <a:lnTo>
                      <a:pt x="101" y="349"/>
                    </a:lnTo>
                    <a:lnTo>
                      <a:pt x="104" y="349"/>
                    </a:lnTo>
                    <a:lnTo>
                      <a:pt x="107" y="348"/>
                    </a:lnTo>
                    <a:lnTo>
                      <a:pt x="109" y="347"/>
                    </a:lnTo>
                    <a:lnTo>
                      <a:pt x="111" y="345"/>
                    </a:lnTo>
                    <a:lnTo>
                      <a:pt x="114" y="345"/>
                    </a:lnTo>
                    <a:lnTo>
                      <a:pt x="118" y="344"/>
                    </a:lnTo>
                    <a:lnTo>
                      <a:pt x="120" y="344"/>
                    </a:lnTo>
                    <a:lnTo>
                      <a:pt x="141" y="311"/>
                    </a:lnTo>
                    <a:lnTo>
                      <a:pt x="161" y="284"/>
                    </a:lnTo>
                    <a:lnTo>
                      <a:pt x="179" y="262"/>
                    </a:lnTo>
                    <a:lnTo>
                      <a:pt x="195" y="241"/>
                    </a:lnTo>
                    <a:lnTo>
                      <a:pt x="202" y="230"/>
                    </a:lnTo>
                    <a:lnTo>
                      <a:pt x="209" y="219"/>
                    </a:lnTo>
                    <a:lnTo>
                      <a:pt x="217" y="207"/>
                    </a:lnTo>
                    <a:lnTo>
                      <a:pt x="224" y="193"/>
                    </a:lnTo>
                    <a:lnTo>
                      <a:pt x="230" y="178"/>
                    </a:lnTo>
                    <a:lnTo>
                      <a:pt x="237" y="161"/>
                    </a:lnTo>
                    <a:lnTo>
                      <a:pt x="242" y="142"/>
                    </a:lnTo>
                    <a:lnTo>
                      <a:pt x="249" y="120"/>
                    </a:lnTo>
                    <a:lnTo>
                      <a:pt x="259" y="104"/>
                    </a:lnTo>
                    <a:lnTo>
                      <a:pt x="267" y="89"/>
                    </a:lnTo>
                    <a:lnTo>
                      <a:pt x="277" y="74"/>
                    </a:lnTo>
                    <a:lnTo>
                      <a:pt x="288" y="60"/>
                    </a:lnTo>
                    <a:lnTo>
                      <a:pt x="298" y="45"/>
                    </a:lnTo>
                    <a:lnTo>
                      <a:pt x="307" y="30"/>
                    </a:lnTo>
                    <a:lnTo>
                      <a:pt x="317" y="16"/>
                    </a:lnTo>
                    <a:lnTo>
                      <a:pt x="327" y="0"/>
                    </a:lnTo>
                    <a:lnTo>
                      <a:pt x="332" y="2"/>
                    </a:lnTo>
                    <a:lnTo>
                      <a:pt x="337" y="2"/>
                    </a:lnTo>
                    <a:lnTo>
                      <a:pt x="342" y="2"/>
                    </a:lnTo>
                    <a:lnTo>
                      <a:pt x="348" y="3"/>
                    </a:lnTo>
                    <a:lnTo>
                      <a:pt x="353" y="3"/>
                    </a:lnTo>
                    <a:lnTo>
                      <a:pt x="359" y="3"/>
                    </a:lnTo>
                    <a:lnTo>
                      <a:pt x="364" y="5"/>
                    </a:lnTo>
                    <a:lnTo>
                      <a:pt x="370" y="5"/>
                    </a:lnTo>
                    <a:lnTo>
                      <a:pt x="377" y="20"/>
                    </a:lnTo>
                    <a:lnTo>
                      <a:pt x="382" y="31"/>
                    </a:lnTo>
                    <a:lnTo>
                      <a:pt x="386" y="39"/>
                    </a:lnTo>
                    <a:lnTo>
                      <a:pt x="391" y="45"/>
                    </a:lnTo>
                    <a:lnTo>
                      <a:pt x="393" y="49"/>
                    </a:lnTo>
                    <a:lnTo>
                      <a:pt x="396" y="52"/>
                    </a:lnTo>
                    <a:lnTo>
                      <a:pt x="400" y="54"/>
                    </a:lnTo>
                    <a:lnTo>
                      <a:pt x="403" y="56"/>
                    </a:lnTo>
                    <a:lnTo>
                      <a:pt x="406" y="54"/>
                    </a:lnTo>
                    <a:lnTo>
                      <a:pt x="407" y="52"/>
                    </a:lnTo>
                    <a:lnTo>
                      <a:pt x="409" y="50"/>
                    </a:lnTo>
                    <a:lnTo>
                      <a:pt x="410" y="48"/>
                    </a:lnTo>
                    <a:lnTo>
                      <a:pt x="413" y="46"/>
                    </a:lnTo>
                    <a:lnTo>
                      <a:pt x="414" y="45"/>
                    </a:lnTo>
                    <a:lnTo>
                      <a:pt x="417" y="43"/>
                    </a:lnTo>
                    <a:lnTo>
                      <a:pt x="418" y="41"/>
                    </a:lnTo>
                    <a:lnTo>
                      <a:pt x="429" y="42"/>
                    </a:lnTo>
                    <a:lnTo>
                      <a:pt x="439" y="43"/>
                    </a:lnTo>
                    <a:lnTo>
                      <a:pt x="445" y="46"/>
                    </a:lnTo>
                    <a:lnTo>
                      <a:pt x="450" y="48"/>
                    </a:lnTo>
                    <a:lnTo>
                      <a:pt x="456" y="52"/>
                    </a:lnTo>
                    <a:lnTo>
                      <a:pt x="463" y="56"/>
                    </a:lnTo>
                    <a:lnTo>
                      <a:pt x="472" y="61"/>
                    </a:lnTo>
                    <a:lnTo>
                      <a:pt x="483" y="67"/>
                    </a:lnTo>
                    <a:lnTo>
                      <a:pt x="490" y="64"/>
                    </a:lnTo>
                    <a:lnTo>
                      <a:pt x="497" y="63"/>
                    </a:lnTo>
                    <a:lnTo>
                      <a:pt x="504" y="60"/>
                    </a:lnTo>
                    <a:lnTo>
                      <a:pt x="511" y="60"/>
                    </a:lnTo>
                    <a:lnTo>
                      <a:pt x="522" y="59"/>
                    </a:lnTo>
                    <a:lnTo>
                      <a:pt x="537" y="59"/>
                    </a:lnTo>
                    <a:lnTo>
                      <a:pt x="558" y="59"/>
                    </a:lnTo>
                    <a:lnTo>
                      <a:pt x="585" y="59"/>
                    </a:lnTo>
                    <a:lnTo>
                      <a:pt x="593" y="64"/>
                    </a:lnTo>
                    <a:lnTo>
                      <a:pt x="604" y="68"/>
                    </a:lnTo>
                    <a:lnTo>
                      <a:pt x="616" y="71"/>
                    </a:lnTo>
                    <a:lnTo>
                      <a:pt x="632" y="74"/>
                    </a:lnTo>
                    <a:lnTo>
                      <a:pt x="647" y="75"/>
                    </a:lnTo>
                    <a:lnTo>
                      <a:pt x="663" y="77"/>
                    </a:lnTo>
                    <a:lnTo>
                      <a:pt x="679" y="78"/>
                    </a:lnTo>
                    <a:lnTo>
                      <a:pt x="694" y="79"/>
                    </a:lnTo>
                    <a:lnTo>
                      <a:pt x="694" y="77"/>
                    </a:lnTo>
                    <a:lnTo>
                      <a:pt x="695" y="74"/>
                    </a:lnTo>
                    <a:lnTo>
                      <a:pt x="695" y="71"/>
                    </a:lnTo>
                    <a:lnTo>
                      <a:pt x="697" y="68"/>
                    </a:lnTo>
                    <a:lnTo>
                      <a:pt x="698" y="66"/>
                    </a:lnTo>
                    <a:lnTo>
                      <a:pt x="699" y="63"/>
                    </a:lnTo>
                    <a:lnTo>
                      <a:pt x="699" y="61"/>
                    </a:lnTo>
                    <a:lnTo>
                      <a:pt x="701" y="59"/>
                    </a:lnTo>
                    <a:lnTo>
                      <a:pt x="705" y="59"/>
                    </a:lnTo>
                    <a:lnTo>
                      <a:pt x="708" y="59"/>
                    </a:lnTo>
                    <a:lnTo>
                      <a:pt x="712" y="60"/>
                    </a:lnTo>
                    <a:lnTo>
                      <a:pt x="715" y="60"/>
                    </a:lnTo>
                    <a:lnTo>
                      <a:pt x="719" y="60"/>
                    </a:lnTo>
                    <a:lnTo>
                      <a:pt x="723" y="61"/>
                    </a:lnTo>
                    <a:lnTo>
                      <a:pt x="726" y="61"/>
                    </a:lnTo>
                    <a:lnTo>
                      <a:pt x="730" y="61"/>
                    </a:lnTo>
                    <a:lnTo>
                      <a:pt x="731" y="67"/>
                    </a:lnTo>
                    <a:lnTo>
                      <a:pt x="733" y="70"/>
                    </a:lnTo>
                    <a:lnTo>
                      <a:pt x="734" y="74"/>
                    </a:lnTo>
                    <a:lnTo>
                      <a:pt x="736" y="79"/>
                    </a:lnTo>
                    <a:lnTo>
                      <a:pt x="736" y="85"/>
                    </a:lnTo>
                    <a:lnTo>
                      <a:pt x="736" y="93"/>
                    </a:lnTo>
                    <a:lnTo>
                      <a:pt x="736" y="104"/>
                    </a:lnTo>
                    <a:lnTo>
                      <a:pt x="736" y="120"/>
                    </a:lnTo>
                    <a:lnTo>
                      <a:pt x="731" y="124"/>
                    </a:lnTo>
                    <a:lnTo>
                      <a:pt x="729" y="131"/>
                    </a:lnTo>
                    <a:lnTo>
                      <a:pt x="727" y="138"/>
                    </a:lnTo>
                    <a:lnTo>
                      <a:pt x="726" y="144"/>
                    </a:lnTo>
                    <a:lnTo>
                      <a:pt x="727" y="161"/>
                    </a:lnTo>
                    <a:lnTo>
                      <a:pt x="731" y="179"/>
                    </a:lnTo>
                    <a:lnTo>
                      <a:pt x="736" y="197"/>
                    </a:lnTo>
                    <a:lnTo>
                      <a:pt x="741" y="218"/>
                    </a:lnTo>
                    <a:lnTo>
                      <a:pt x="744" y="239"/>
                    </a:lnTo>
                    <a:lnTo>
                      <a:pt x="745" y="258"/>
                    </a:lnTo>
                    <a:lnTo>
                      <a:pt x="733" y="258"/>
                    </a:lnTo>
                    <a:lnTo>
                      <a:pt x="723" y="258"/>
                    </a:lnTo>
                    <a:lnTo>
                      <a:pt x="716" y="257"/>
                    </a:lnTo>
                    <a:lnTo>
                      <a:pt x="709" y="255"/>
                    </a:lnTo>
                    <a:lnTo>
                      <a:pt x="702" y="254"/>
                    </a:lnTo>
                    <a:lnTo>
                      <a:pt x="697" y="253"/>
                    </a:lnTo>
                    <a:lnTo>
                      <a:pt x="690" y="251"/>
                    </a:lnTo>
                    <a:lnTo>
                      <a:pt x="681" y="251"/>
                    </a:lnTo>
                    <a:lnTo>
                      <a:pt x="681" y="254"/>
                    </a:lnTo>
                    <a:lnTo>
                      <a:pt x="681" y="255"/>
                    </a:lnTo>
                    <a:lnTo>
                      <a:pt x="681" y="259"/>
                    </a:lnTo>
                    <a:lnTo>
                      <a:pt x="681" y="262"/>
                    </a:lnTo>
                    <a:lnTo>
                      <a:pt x="681" y="265"/>
                    </a:lnTo>
                    <a:lnTo>
                      <a:pt x="681" y="268"/>
                    </a:lnTo>
                    <a:lnTo>
                      <a:pt x="681" y="271"/>
                    </a:lnTo>
                    <a:lnTo>
                      <a:pt x="681" y="273"/>
                    </a:lnTo>
                    <a:lnTo>
                      <a:pt x="679" y="275"/>
                    </a:lnTo>
                    <a:lnTo>
                      <a:pt x="675" y="275"/>
                    </a:lnTo>
                    <a:lnTo>
                      <a:pt x="672" y="275"/>
                    </a:lnTo>
                    <a:lnTo>
                      <a:pt x="668" y="276"/>
                    </a:lnTo>
                    <a:lnTo>
                      <a:pt x="665" y="276"/>
                    </a:lnTo>
                    <a:lnTo>
                      <a:pt x="662" y="277"/>
                    </a:lnTo>
                    <a:lnTo>
                      <a:pt x="658" y="279"/>
                    </a:lnTo>
                    <a:lnTo>
                      <a:pt x="655" y="279"/>
                    </a:lnTo>
                    <a:lnTo>
                      <a:pt x="654" y="289"/>
                    </a:lnTo>
                    <a:lnTo>
                      <a:pt x="652" y="300"/>
                    </a:lnTo>
                    <a:lnTo>
                      <a:pt x="652" y="309"/>
                    </a:lnTo>
                    <a:lnTo>
                      <a:pt x="651" y="319"/>
                    </a:lnTo>
                    <a:lnTo>
                      <a:pt x="650" y="329"/>
                    </a:lnTo>
                    <a:lnTo>
                      <a:pt x="650" y="338"/>
                    </a:lnTo>
                    <a:lnTo>
                      <a:pt x="648" y="349"/>
                    </a:lnTo>
                    <a:lnTo>
                      <a:pt x="647" y="359"/>
                    </a:lnTo>
                    <a:lnTo>
                      <a:pt x="641" y="361"/>
                    </a:lnTo>
                    <a:lnTo>
                      <a:pt x="636" y="361"/>
                    </a:lnTo>
                    <a:lnTo>
                      <a:pt x="630" y="362"/>
                    </a:lnTo>
                    <a:lnTo>
                      <a:pt x="625" y="363"/>
                    </a:lnTo>
                    <a:lnTo>
                      <a:pt x="619" y="363"/>
                    </a:lnTo>
                    <a:lnTo>
                      <a:pt x="615" y="365"/>
                    </a:lnTo>
                    <a:lnTo>
                      <a:pt x="609" y="366"/>
                    </a:lnTo>
                    <a:lnTo>
                      <a:pt x="604" y="367"/>
                    </a:lnTo>
                    <a:lnTo>
                      <a:pt x="601" y="377"/>
                    </a:lnTo>
                    <a:lnTo>
                      <a:pt x="600" y="387"/>
                    </a:lnTo>
                    <a:lnTo>
                      <a:pt x="598" y="397"/>
                    </a:lnTo>
                    <a:lnTo>
                      <a:pt x="597" y="406"/>
                    </a:lnTo>
                    <a:lnTo>
                      <a:pt x="598" y="417"/>
                    </a:lnTo>
                    <a:lnTo>
                      <a:pt x="600" y="428"/>
                    </a:lnTo>
                    <a:lnTo>
                      <a:pt x="604" y="439"/>
                    </a:lnTo>
                    <a:lnTo>
                      <a:pt x="609" y="453"/>
                    </a:lnTo>
                    <a:lnTo>
                      <a:pt x="607" y="463"/>
                    </a:lnTo>
                    <a:lnTo>
                      <a:pt x="604" y="471"/>
                    </a:lnTo>
                    <a:lnTo>
                      <a:pt x="601" y="478"/>
                    </a:lnTo>
                    <a:lnTo>
                      <a:pt x="598" y="485"/>
                    </a:lnTo>
                    <a:lnTo>
                      <a:pt x="594" y="493"/>
                    </a:lnTo>
                    <a:lnTo>
                      <a:pt x="591" y="500"/>
                    </a:lnTo>
                    <a:lnTo>
                      <a:pt x="587" y="510"/>
                    </a:lnTo>
                    <a:lnTo>
                      <a:pt x="585" y="520"/>
                    </a:lnTo>
                    <a:lnTo>
                      <a:pt x="587" y="520"/>
                    </a:lnTo>
                    <a:lnTo>
                      <a:pt x="589" y="520"/>
                    </a:lnTo>
                    <a:lnTo>
                      <a:pt x="591" y="520"/>
                    </a:lnTo>
                    <a:lnTo>
                      <a:pt x="593" y="520"/>
                    </a:lnTo>
                    <a:lnTo>
                      <a:pt x="596" y="520"/>
                    </a:lnTo>
                    <a:lnTo>
                      <a:pt x="597" y="520"/>
                    </a:lnTo>
                    <a:lnTo>
                      <a:pt x="600" y="520"/>
                    </a:lnTo>
                    <a:lnTo>
                      <a:pt x="601" y="520"/>
                    </a:lnTo>
                    <a:lnTo>
                      <a:pt x="601" y="527"/>
                    </a:lnTo>
                    <a:lnTo>
                      <a:pt x="600" y="534"/>
                    </a:lnTo>
                    <a:lnTo>
                      <a:pt x="600" y="541"/>
                    </a:lnTo>
                    <a:lnTo>
                      <a:pt x="598" y="547"/>
                    </a:lnTo>
                    <a:lnTo>
                      <a:pt x="597" y="556"/>
                    </a:lnTo>
                    <a:lnTo>
                      <a:pt x="597" y="563"/>
                    </a:lnTo>
                    <a:lnTo>
                      <a:pt x="597" y="570"/>
                    </a:lnTo>
                    <a:lnTo>
                      <a:pt x="596" y="577"/>
                    </a:lnTo>
                    <a:lnTo>
                      <a:pt x="582" y="585"/>
                    </a:lnTo>
                    <a:lnTo>
                      <a:pt x="568" y="592"/>
                    </a:lnTo>
                    <a:lnTo>
                      <a:pt x="553" y="597"/>
                    </a:lnTo>
                    <a:lnTo>
                      <a:pt x="539" y="601"/>
                    </a:lnTo>
                    <a:lnTo>
                      <a:pt x="510" y="607"/>
                    </a:lnTo>
                    <a:lnTo>
                      <a:pt x="482" y="611"/>
                    </a:lnTo>
                    <a:lnTo>
                      <a:pt x="456" y="613"/>
                    </a:lnTo>
                    <a:lnTo>
                      <a:pt x="434" y="613"/>
                    </a:lnTo>
                    <a:lnTo>
                      <a:pt x="414" y="613"/>
                    </a:lnTo>
                    <a:lnTo>
                      <a:pt x="402" y="614"/>
                    </a:lnTo>
                    <a:lnTo>
                      <a:pt x="388" y="615"/>
                    </a:lnTo>
                    <a:lnTo>
                      <a:pt x="374" y="617"/>
                    </a:lnTo>
                    <a:lnTo>
                      <a:pt x="360" y="618"/>
                    </a:lnTo>
                    <a:lnTo>
                      <a:pt x="346" y="619"/>
                    </a:lnTo>
                    <a:lnTo>
                      <a:pt x="332" y="621"/>
                    </a:lnTo>
                    <a:lnTo>
                      <a:pt x="319" y="622"/>
                    </a:lnTo>
                    <a:lnTo>
                      <a:pt x="306" y="624"/>
                    </a:lnTo>
                    <a:lnTo>
                      <a:pt x="292" y="625"/>
                    </a:lnTo>
                    <a:lnTo>
                      <a:pt x="283" y="642"/>
                    </a:lnTo>
                    <a:lnTo>
                      <a:pt x="274" y="654"/>
                    </a:lnTo>
                    <a:lnTo>
                      <a:pt x="266" y="664"/>
                    </a:lnTo>
                    <a:lnTo>
                      <a:pt x="258" y="672"/>
                    </a:lnTo>
                    <a:lnTo>
                      <a:pt x="251" y="680"/>
                    </a:lnTo>
                    <a:lnTo>
                      <a:pt x="242" y="687"/>
                    </a:lnTo>
                    <a:lnTo>
                      <a:pt x="235" y="696"/>
                    </a:lnTo>
                    <a:lnTo>
                      <a:pt x="227" y="705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" name="DF"/>
              <p:cNvSpPr>
                <a:spLocks/>
              </p:cNvSpPr>
              <p:nvPr/>
            </p:nvSpPr>
            <p:spPr bwMode="auto">
              <a:xfrm rot="130686">
                <a:off x="3203715" y="3459715"/>
                <a:ext cx="99417" cy="56514"/>
              </a:xfrm>
              <a:custGeom>
                <a:avLst/>
                <a:gdLst>
                  <a:gd name="T0" fmla="*/ 0 w 92"/>
                  <a:gd name="T1" fmla="*/ 2147483647 h 47"/>
                  <a:gd name="T2" fmla="*/ 2147483647 w 92"/>
                  <a:gd name="T3" fmla="*/ 2147483647 h 47"/>
                  <a:gd name="T4" fmla="*/ 2147483647 w 92"/>
                  <a:gd name="T5" fmla="*/ 2147483647 h 47"/>
                  <a:gd name="T6" fmla="*/ 2147483647 w 92"/>
                  <a:gd name="T7" fmla="*/ 2147483647 h 47"/>
                  <a:gd name="T8" fmla="*/ 2147483647 w 92"/>
                  <a:gd name="T9" fmla="*/ 2147483647 h 47"/>
                  <a:gd name="T10" fmla="*/ 2147483647 w 92"/>
                  <a:gd name="T11" fmla="*/ 2147483647 h 47"/>
                  <a:gd name="T12" fmla="*/ 2147483647 w 92"/>
                  <a:gd name="T13" fmla="*/ 2147483647 h 47"/>
                  <a:gd name="T14" fmla="*/ 2147483647 w 92"/>
                  <a:gd name="T15" fmla="*/ 2147483647 h 47"/>
                  <a:gd name="T16" fmla="*/ 2147483647 w 92"/>
                  <a:gd name="T17" fmla="*/ 2147483647 h 47"/>
                  <a:gd name="T18" fmla="*/ 2147483647 w 92"/>
                  <a:gd name="T19" fmla="*/ 2147483647 h 47"/>
                  <a:gd name="T20" fmla="*/ 2147483647 w 92"/>
                  <a:gd name="T21" fmla="*/ 2147483647 h 47"/>
                  <a:gd name="T22" fmla="*/ 2147483647 w 92"/>
                  <a:gd name="T23" fmla="*/ 2147483647 h 47"/>
                  <a:gd name="T24" fmla="*/ 2147483647 w 92"/>
                  <a:gd name="T25" fmla="*/ 2147483647 h 47"/>
                  <a:gd name="T26" fmla="*/ 2147483647 w 92"/>
                  <a:gd name="T27" fmla="*/ 2147483647 h 47"/>
                  <a:gd name="T28" fmla="*/ 2147483647 w 92"/>
                  <a:gd name="T29" fmla="*/ 2147483647 h 47"/>
                  <a:gd name="T30" fmla="*/ 2147483647 w 92"/>
                  <a:gd name="T31" fmla="*/ 2147483647 h 47"/>
                  <a:gd name="T32" fmla="*/ 2147483647 w 92"/>
                  <a:gd name="T33" fmla="*/ 0 h 47"/>
                  <a:gd name="T34" fmla="*/ 2147483647 w 92"/>
                  <a:gd name="T35" fmla="*/ 2147483647 h 47"/>
                  <a:gd name="T36" fmla="*/ 2147483647 w 92"/>
                  <a:gd name="T37" fmla="*/ 2147483647 h 47"/>
                  <a:gd name="T38" fmla="*/ 2147483647 w 92"/>
                  <a:gd name="T39" fmla="*/ 2147483647 h 47"/>
                  <a:gd name="T40" fmla="*/ 2147483647 w 92"/>
                  <a:gd name="T41" fmla="*/ 2147483647 h 47"/>
                  <a:gd name="T42" fmla="*/ 2147483647 w 92"/>
                  <a:gd name="T43" fmla="*/ 2147483647 h 47"/>
                  <a:gd name="T44" fmla="*/ 2147483647 w 92"/>
                  <a:gd name="T45" fmla="*/ 2147483647 h 47"/>
                  <a:gd name="T46" fmla="*/ 2147483647 w 92"/>
                  <a:gd name="T47" fmla="*/ 2147483647 h 47"/>
                  <a:gd name="T48" fmla="*/ 2147483647 w 92"/>
                  <a:gd name="T49" fmla="*/ 2147483647 h 47"/>
                  <a:gd name="T50" fmla="*/ 2147483647 w 92"/>
                  <a:gd name="T51" fmla="*/ 2147483647 h 47"/>
                  <a:gd name="T52" fmla="*/ 2147483647 w 92"/>
                  <a:gd name="T53" fmla="*/ 2147483647 h 47"/>
                  <a:gd name="T54" fmla="*/ 2147483647 w 92"/>
                  <a:gd name="T55" fmla="*/ 2147483647 h 47"/>
                  <a:gd name="T56" fmla="*/ 2147483647 w 92"/>
                  <a:gd name="T57" fmla="*/ 2147483647 h 47"/>
                  <a:gd name="T58" fmla="*/ 2147483647 w 92"/>
                  <a:gd name="T59" fmla="*/ 2147483647 h 47"/>
                  <a:gd name="T60" fmla="*/ 2147483647 w 92"/>
                  <a:gd name="T61" fmla="*/ 2147483647 h 47"/>
                  <a:gd name="T62" fmla="*/ 2147483647 w 92"/>
                  <a:gd name="T63" fmla="*/ 2147483647 h 47"/>
                  <a:gd name="T64" fmla="*/ 0 w 92"/>
                  <a:gd name="T65" fmla="*/ 2147483647 h 4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47"/>
                  <a:gd name="T101" fmla="*/ 92 w 92"/>
                  <a:gd name="T102" fmla="*/ 47 h 4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47">
                    <a:moveTo>
                      <a:pt x="0" y="46"/>
                    </a:moveTo>
                    <a:lnTo>
                      <a:pt x="1" y="42"/>
                    </a:lnTo>
                    <a:lnTo>
                      <a:pt x="1" y="36"/>
                    </a:lnTo>
                    <a:lnTo>
                      <a:pt x="2" y="30"/>
                    </a:lnTo>
                    <a:lnTo>
                      <a:pt x="4" y="26"/>
                    </a:lnTo>
                    <a:lnTo>
                      <a:pt x="5" y="21"/>
                    </a:lnTo>
                    <a:lnTo>
                      <a:pt x="5" y="15"/>
                    </a:lnTo>
                    <a:lnTo>
                      <a:pt x="7" y="11"/>
                    </a:lnTo>
                    <a:lnTo>
                      <a:pt x="8" y="6"/>
                    </a:lnTo>
                    <a:lnTo>
                      <a:pt x="18" y="6"/>
                    </a:lnTo>
                    <a:lnTo>
                      <a:pt x="29" y="4"/>
                    </a:lnTo>
                    <a:lnTo>
                      <a:pt x="39" y="4"/>
                    </a:lnTo>
                    <a:lnTo>
                      <a:pt x="50" y="3"/>
                    </a:lnTo>
                    <a:lnTo>
                      <a:pt x="59" y="1"/>
                    </a:lnTo>
                    <a:lnTo>
                      <a:pt x="70" y="1"/>
                    </a:lnTo>
                    <a:lnTo>
                      <a:pt x="81" y="1"/>
                    </a:lnTo>
                    <a:lnTo>
                      <a:pt x="91" y="0"/>
                    </a:lnTo>
                    <a:lnTo>
                      <a:pt x="91" y="6"/>
                    </a:lnTo>
                    <a:lnTo>
                      <a:pt x="91" y="11"/>
                    </a:lnTo>
                    <a:lnTo>
                      <a:pt x="90" y="15"/>
                    </a:lnTo>
                    <a:lnTo>
                      <a:pt x="90" y="21"/>
                    </a:lnTo>
                    <a:lnTo>
                      <a:pt x="90" y="26"/>
                    </a:lnTo>
                    <a:lnTo>
                      <a:pt x="88" y="32"/>
                    </a:lnTo>
                    <a:lnTo>
                      <a:pt x="88" y="37"/>
                    </a:lnTo>
                    <a:lnTo>
                      <a:pt x="88" y="43"/>
                    </a:lnTo>
                    <a:lnTo>
                      <a:pt x="77" y="43"/>
                    </a:lnTo>
                    <a:lnTo>
                      <a:pt x="66" y="43"/>
                    </a:lnTo>
                    <a:lnTo>
                      <a:pt x="55" y="44"/>
                    </a:lnTo>
                    <a:lnTo>
                      <a:pt x="44" y="44"/>
                    </a:lnTo>
                    <a:lnTo>
                      <a:pt x="33" y="44"/>
                    </a:lnTo>
                    <a:lnTo>
                      <a:pt x="22" y="46"/>
                    </a:lnTo>
                    <a:lnTo>
                      <a:pt x="11" y="46"/>
                    </a:lnTo>
                    <a:lnTo>
                      <a:pt x="0" y="46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" name="PB"/>
              <p:cNvSpPr>
                <a:spLocks/>
              </p:cNvSpPr>
              <p:nvPr/>
            </p:nvSpPr>
            <p:spPr bwMode="auto">
              <a:xfrm rot="114239">
                <a:off x="4391419" y="2525834"/>
                <a:ext cx="457319" cy="265612"/>
              </a:xfrm>
              <a:custGeom>
                <a:avLst/>
                <a:gdLst>
                  <a:gd name="T0" fmla="*/ 2147483647 w 410"/>
                  <a:gd name="T1" fmla="*/ 2147483647 h 216"/>
                  <a:gd name="T2" fmla="*/ 2147483647 w 410"/>
                  <a:gd name="T3" fmla="*/ 2147483647 h 216"/>
                  <a:gd name="T4" fmla="*/ 2147483647 w 410"/>
                  <a:gd name="T5" fmla="*/ 2147483647 h 216"/>
                  <a:gd name="T6" fmla="*/ 2147483647 w 410"/>
                  <a:gd name="T7" fmla="*/ 2147483647 h 216"/>
                  <a:gd name="T8" fmla="*/ 2147483647 w 410"/>
                  <a:gd name="T9" fmla="*/ 2147483647 h 216"/>
                  <a:gd name="T10" fmla="*/ 2147483647 w 410"/>
                  <a:gd name="T11" fmla="*/ 2147483647 h 216"/>
                  <a:gd name="T12" fmla="*/ 2147483647 w 410"/>
                  <a:gd name="T13" fmla="*/ 2147483647 h 216"/>
                  <a:gd name="T14" fmla="*/ 2147483647 w 410"/>
                  <a:gd name="T15" fmla="*/ 2147483647 h 216"/>
                  <a:gd name="T16" fmla="*/ 2147483647 w 410"/>
                  <a:gd name="T17" fmla="*/ 2147483647 h 216"/>
                  <a:gd name="T18" fmla="*/ 2147483647 w 410"/>
                  <a:gd name="T19" fmla="*/ 2147483647 h 216"/>
                  <a:gd name="T20" fmla="*/ 2147483647 w 410"/>
                  <a:gd name="T21" fmla="*/ 2147483647 h 216"/>
                  <a:gd name="T22" fmla="*/ 2147483647 w 410"/>
                  <a:gd name="T23" fmla="*/ 2147483647 h 216"/>
                  <a:gd name="T24" fmla="*/ 2147483647 w 410"/>
                  <a:gd name="T25" fmla="*/ 2147483647 h 216"/>
                  <a:gd name="T26" fmla="*/ 2147483647 w 410"/>
                  <a:gd name="T27" fmla="*/ 2147483647 h 216"/>
                  <a:gd name="T28" fmla="*/ 2147483647 w 410"/>
                  <a:gd name="T29" fmla="*/ 2147483647 h 216"/>
                  <a:gd name="T30" fmla="*/ 2147483647 w 410"/>
                  <a:gd name="T31" fmla="*/ 2147483647 h 216"/>
                  <a:gd name="T32" fmla="*/ 2147483647 w 410"/>
                  <a:gd name="T33" fmla="*/ 2147483647 h 216"/>
                  <a:gd name="T34" fmla="*/ 2147483647 w 410"/>
                  <a:gd name="T35" fmla="*/ 2147483647 h 216"/>
                  <a:gd name="T36" fmla="*/ 2147483647 w 410"/>
                  <a:gd name="T37" fmla="*/ 2147483647 h 216"/>
                  <a:gd name="T38" fmla="*/ 2147483647 w 410"/>
                  <a:gd name="T39" fmla="*/ 2147483647 h 216"/>
                  <a:gd name="T40" fmla="*/ 2147483647 w 410"/>
                  <a:gd name="T41" fmla="*/ 2147483647 h 216"/>
                  <a:gd name="T42" fmla="*/ 2147483647 w 410"/>
                  <a:gd name="T43" fmla="*/ 2147483647 h 216"/>
                  <a:gd name="T44" fmla="*/ 2147483647 w 410"/>
                  <a:gd name="T45" fmla="*/ 2147483647 h 216"/>
                  <a:gd name="T46" fmla="*/ 2147483647 w 410"/>
                  <a:gd name="T47" fmla="*/ 2147483647 h 216"/>
                  <a:gd name="T48" fmla="*/ 2147483647 w 410"/>
                  <a:gd name="T49" fmla="*/ 2147483647 h 216"/>
                  <a:gd name="T50" fmla="*/ 2147483647 w 410"/>
                  <a:gd name="T51" fmla="*/ 2147483647 h 216"/>
                  <a:gd name="T52" fmla="*/ 2147483647 w 410"/>
                  <a:gd name="T53" fmla="*/ 2147483647 h 216"/>
                  <a:gd name="T54" fmla="*/ 2147483647 w 410"/>
                  <a:gd name="T55" fmla="*/ 2147483647 h 216"/>
                  <a:gd name="T56" fmla="*/ 2147483647 w 410"/>
                  <a:gd name="T57" fmla="*/ 2147483647 h 216"/>
                  <a:gd name="T58" fmla="*/ 2147483647 w 410"/>
                  <a:gd name="T59" fmla="*/ 2147483647 h 216"/>
                  <a:gd name="T60" fmla="*/ 2147483647 w 410"/>
                  <a:gd name="T61" fmla="*/ 2147483647 h 216"/>
                  <a:gd name="T62" fmla="*/ 2147483647 w 410"/>
                  <a:gd name="T63" fmla="*/ 2147483647 h 216"/>
                  <a:gd name="T64" fmla="*/ 2147483647 w 410"/>
                  <a:gd name="T65" fmla="*/ 2147483647 h 216"/>
                  <a:gd name="T66" fmla="*/ 2147483647 w 410"/>
                  <a:gd name="T67" fmla="*/ 2147483647 h 216"/>
                  <a:gd name="T68" fmla="*/ 2147483647 w 410"/>
                  <a:gd name="T69" fmla="*/ 2147483647 h 216"/>
                  <a:gd name="T70" fmla="*/ 2147483647 w 410"/>
                  <a:gd name="T71" fmla="*/ 2147483647 h 216"/>
                  <a:gd name="T72" fmla="*/ 2147483647 w 410"/>
                  <a:gd name="T73" fmla="*/ 2147483647 h 216"/>
                  <a:gd name="T74" fmla="*/ 2147483647 w 410"/>
                  <a:gd name="T75" fmla="*/ 2147483647 h 216"/>
                  <a:gd name="T76" fmla="*/ 2147483647 w 410"/>
                  <a:gd name="T77" fmla="*/ 2147483647 h 216"/>
                  <a:gd name="T78" fmla="*/ 2147483647 w 410"/>
                  <a:gd name="T79" fmla="*/ 2147483647 h 216"/>
                  <a:gd name="T80" fmla="*/ 2147483647 w 410"/>
                  <a:gd name="T81" fmla="*/ 2147483647 h 216"/>
                  <a:gd name="T82" fmla="*/ 2147483647 w 410"/>
                  <a:gd name="T83" fmla="*/ 2147483647 h 216"/>
                  <a:gd name="T84" fmla="*/ 2147483647 w 410"/>
                  <a:gd name="T85" fmla="*/ 2147483647 h 216"/>
                  <a:gd name="T86" fmla="*/ 2147483647 w 410"/>
                  <a:gd name="T87" fmla="*/ 2147483647 h 216"/>
                  <a:gd name="T88" fmla="*/ 2147483647 w 410"/>
                  <a:gd name="T89" fmla="*/ 2147483647 h 216"/>
                  <a:gd name="T90" fmla="*/ 2147483647 w 410"/>
                  <a:gd name="T91" fmla="*/ 2147483647 h 216"/>
                  <a:gd name="T92" fmla="*/ 2147483647 w 410"/>
                  <a:gd name="T93" fmla="*/ 2147483647 h 216"/>
                  <a:gd name="T94" fmla="*/ 2147483647 w 410"/>
                  <a:gd name="T95" fmla="*/ 2147483647 h 216"/>
                  <a:gd name="T96" fmla="*/ 2147483647 w 410"/>
                  <a:gd name="T97" fmla="*/ 2147483647 h 216"/>
                  <a:gd name="T98" fmla="*/ 2147483647 w 410"/>
                  <a:gd name="T99" fmla="*/ 2147483647 h 216"/>
                  <a:gd name="T100" fmla="*/ 2147483647 w 410"/>
                  <a:gd name="T101" fmla="*/ 2147483647 h 21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10"/>
                  <a:gd name="T154" fmla="*/ 0 h 216"/>
                  <a:gd name="T155" fmla="*/ 410 w 410"/>
                  <a:gd name="T156" fmla="*/ 216 h 21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10" h="216">
                    <a:moveTo>
                      <a:pt x="174" y="215"/>
                    </a:moveTo>
                    <a:lnTo>
                      <a:pt x="168" y="208"/>
                    </a:lnTo>
                    <a:lnTo>
                      <a:pt x="163" y="202"/>
                    </a:lnTo>
                    <a:lnTo>
                      <a:pt x="160" y="196"/>
                    </a:lnTo>
                    <a:lnTo>
                      <a:pt x="158" y="190"/>
                    </a:lnTo>
                    <a:lnTo>
                      <a:pt x="158" y="184"/>
                    </a:lnTo>
                    <a:lnTo>
                      <a:pt x="160" y="179"/>
                    </a:lnTo>
                    <a:lnTo>
                      <a:pt x="161" y="173"/>
                    </a:lnTo>
                    <a:lnTo>
                      <a:pt x="164" y="169"/>
                    </a:lnTo>
                    <a:lnTo>
                      <a:pt x="169" y="158"/>
                    </a:lnTo>
                    <a:lnTo>
                      <a:pt x="175" y="148"/>
                    </a:lnTo>
                    <a:lnTo>
                      <a:pt x="178" y="144"/>
                    </a:lnTo>
                    <a:lnTo>
                      <a:pt x="179" y="139"/>
                    </a:lnTo>
                    <a:lnTo>
                      <a:pt x="181" y="135"/>
                    </a:lnTo>
                    <a:lnTo>
                      <a:pt x="181" y="129"/>
                    </a:lnTo>
                    <a:lnTo>
                      <a:pt x="172" y="126"/>
                    </a:lnTo>
                    <a:lnTo>
                      <a:pt x="165" y="124"/>
                    </a:lnTo>
                    <a:lnTo>
                      <a:pt x="157" y="124"/>
                    </a:lnTo>
                    <a:lnTo>
                      <a:pt x="150" y="124"/>
                    </a:lnTo>
                    <a:lnTo>
                      <a:pt x="143" y="126"/>
                    </a:lnTo>
                    <a:lnTo>
                      <a:pt x="135" y="128"/>
                    </a:lnTo>
                    <a:lnTo>
                      <a:pt x="128" y="130"/>
                    </a:lnTo>
                    <a:lnTo>
                      <a:pt x="121" y="135"/>
                    </a:lnTo>
                    <a:lnTo>
                      <a:pt x="108" y="143"/>
                    </a:lnTo>
                    <a:lnTo>
                      <a:pt x="95" y="153"/>
                    </a:lnTo>
                    <a:lnTo>
                      <a:pt x="82" y="161"/>
                    </a:lnTo>
                    <a:lnTo>
                      <a:pt x="71" y="169"/>
                    </a:lnTo>
                    <a:lnTo>
                      <a:pt x="63" y="169"/>
                    </a:lnTo>
                    <a:lnTo>
                      <a:pt x="56" y="169"/>
                    </a:lnTo>
                    <a:lnTo>
                      <a:pt x="48" y="169"/>
                    </a:lnTo>
                    <a:lnTo>
                      <a:pt x="41" y="169"/>
                    </a:lnTo>
                    <a:lnTo>
                      <a:pt x="32" y="169"/>
                    </a:lnTo>
                    <a:lnTo>
                      <a:pt x="23" y="168"/>
                    </a:lnTo>
                    <a:lnTo>
                      <a:pt x="13" y="168"/>
                    </a:lnTo>
                    <a:lnTo>
                      <a:pt x="0" y="166"/>
                    </a:lnTo>
                    <a:lnTo>
                      <a:pt x="5" y="148"/>
                    </a:lnTo>
                    <a:lnTo>
                      <a:pt x="6" y="133"/>
                    </a:lnTo>
                    <a:lnTo>
                      <a:pt x="7" y="118"/>
                    </a:lnTo>
                    <a:lnTo>
                      <a:pt x="7" y="106"/>
                    </a:lnTo>
                    <a:lnTo>
                      <a:pt x="7" y="83"/>
                    </a:lnTo>
                    <a:lnTo>
                      <a:pt x="7" y="65"/>
                    </a:lnTo>
                    <a:lnTo>
                      <a:pt x="9" y="58"/>
                    </a:lnTo>
                    <a:lnTo>
                      <a:pt x="13" y="53"/>
                    </a:lnTo>
                    <a:lnTo>
                      <a:pt x="17" y="47"/>
                    </a:lnTo>
                    <a:lnTo>
                      <a:pt x="24" y="43"/>
                    </a:lnTo>
                    <a:lnTo>
                      <a:pt x="34" y="40"/>
                    </a:lnTo>
                    <a:lnTo>
                      <a:pt x="48" y="36"/>
                    </a:lnTo>
                    <a:lnTo>
                      <a:pt x="63" y="34"/>
                    </a:lnTo>
                    <a:lnTo>
                      <a:pt x="82" y="32"/>
                    </a:lnTo>
                    <a:lnTo>
                      <a:pt x="93" y="25"/>
                    </a:lnTo>
                    <a:lnTo>
                      <a:pt x="103" y="21"/>
                    </a:lnTo>
                    <a:lnTo>
                      <a:pt x="111" y="16"/>
                    </a:lnTo>
                    <a:lnTo>
                      <a:pt x="118" y="13"/>
                    </a:lnTo>
                    <a:lnTo>
                      <a:pt x="128" y="10"/>
                    </a:lnTo>
                    <a:lnTo>
                      <a:pt x="138" y="7"/>
                    </a:lnTo>
                    <a:lnTo>
                      <a:pt x="149" y="4"/>
                    </a:lnTo>
                    <a:lnTo>
                      <a:pt x="163" y="0"/>
                    </a:lnTo>
                    <a:lnTo>
                      <a:pt x="160" y="13"/>
                    </a:lnTo>
                    <a:lnTo>
                      <a:pt x="156" y="24"/>
                    </a:lnTo>
                    <a:lnTo>
                      <a:pt x="153" y="34"/>
                    </a:lnTo>
                    <a:lnTo>
                      <a:pt x="149" y="42"/>
                    </a:lnTo>
                    <a:lnTo>
                      <a:pt x="146" y="49"/>
                    </a:lnTo>
                    <a:lnTo>
                      <a:pt x="143" y="57"/>
                    </a:lnTo>
                    <a:lnTo>
                      <a:pt x="142" y="63"/>
                    </a:lnTo>
                    <a:lnTo>
                      <a:pt x="140" y="70"/>
                    </a:lnTo>
                    <a:lnTo>
                      <a:pt x="151" y="72"/>
                    </a:lnTo>
                    <a:lnTo>
                      <a:pt x="163" y="74"/>
                    </a:lnTo>
                    <a:lnTo>
                      <a:pt x="174" y="76"/>
                    </a:lnTo>
                    <a:lnTo>
                      <a:pt x="185" y="78"/>
                    </a:lnTo>
                    <a:lnTo>
                      <a:pt x="197" y="81"/>
                    </a:lnTo>
                    <a:lnTo>
                      <a:pt x="208" y="82"/>
                    </a:lnTo>
                    <a:lnTo>
                      <a:pt x="219" y="85"/>
                    </a:lnTo>
                    <a:lnTo>
                      <a:pt x="232" y="86"/>
                    </a:lnTo>
                    <a:lnTo>
                      <a:pt x="235" y="72"/>
                    </a:lnTo>
                    <a:lnTo>
                      <a:pt x="239" y="60"/>
                    </a:lnTo>
                    <a:lnTo>
                      <a:pt x="244" y="50"/>
                    </a:lnTo>
                    <a:lnTo>
                      <a:pt x="250" y="43"/>
                    </a:lnTo>
                    <a:lnTo>
                      <a:pt x="257" y="39"/>
                    </a:lnTo>
                    <a:lnTo>
                      <a:pt x="265" y="36"/>
                    </a:lnTo>
                    <a:lnTo>
                      <a:pt x="273" y="35"/>
                    </a:lnTo>
                    <a:lnTo>
                      <a:pt x="282" y="36"/>
                    </a:lnTo>
                    <a:lnTo>
                      <a:pt x="304" y="40"/>
                    </a:lnTo>
                    <a:lnTo>
                      <a:pt x="329" y="47"/>
                    </a:lnTo>
                    <a:lnTo>
                      <a:pt x="358" y="53"/>
                    </a:lnTo>
                    <a:lnTo>
                      <a:pt x="392" y="58"/>
                    </a:lnTo>
                    <a:lnTo>
                      <a:pt x="394" y="67"/>
                    </a:lnTo>
                    <a:lnTo>
                      <a:pt x="397" y="76"/>
                    </a:lnTo>
                    <a:lnTo>
                      <a:pt x="398" y="86"/>
                    </a:lnTo>
                    <a:lnTo>
                      <a:pt x="401" y="94"/>
                    </a:lnTo>
                    <a:lnTo>
                      <a:pt x="402" y="104"/>
                    </a:lnTo>
                    <a:lnTo>
                      <a:pt x="405" y="114"/>
                    </a:lnTo>
                    <a:lnTo>
                      <a:pt x="406" y="124"/>
                    </a:lnTo>
                    <a:lnTo>
                      <a:pt x="409" y="133"/>
                    </a:lnTo>
                    <a:lnTo>
                      <a:pt x="381" y="140"/>
                    </a:lnTo>
                    <a:lnTo>
                      <a:pt x="351" y="153"/>
                    </a:lnTo>
                    <a:lnTo>
                      <a:pt x="320" y="165"/>
                    </a:lnTo>
                    <a:lnTo>
                      <a:pt x="289" y="180"/>
                    </a:lnTo>
                    <a:lnTo>
                      <a:pt x="258" y="193"/>
                    </a:lnTo>
                    <a:lnTo>
                      <a:pt x="228" y="204"/>
                    </a:lnTo>
                    <a:lnTo>
                      <a:pt x="214" y="209"/>
                    </a:lnTo>
                    <a:lnTo>
                      <a:pt x="200" y="212"/>
                    </a:lnTo>
                    <a:lnTo>
                      <a:pt x="186" y="215"/>
                    </a:lnTo>
                    <a:lnTo>
                      <a:pt x="174" y="215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0" name="RN"/>
              <p:cNvSpPr>
                <a:spLocks/>
              </p:cNvSpPr>
              <p:nvPr/>
            </p:nvSpPr>
            <p:spPr bwMode="auto">
              <a:xfrm rot="122860">
                <a:off x="4411303" y="2391614"/>
                <a:ext cx="417552" cy="237356"/>
              </a:xfrm>
              <a:custGeom>
                <a:avLst/>
                <a:gdLst>
                  <a:gd name="T0" fmla="*/ 2147483647 w 370"/>
                  <a:gd name="T1" fmla="*/ 2147483647 h 193"/>
                  <a:gd name="T2" fmla="*/ 2147483647 w 370"/>
                  <a:gd name="T3" fmla="*/ 2147483647 h 193"/>
                  <a:gd name="T4" fmla="*/ 2147483647 w 370"/>
                  <a:gd name="T5" fmla="*/ 2147483647 h 193"/>
                  <a:gd name="T6" fmla="*/ 2147483647 w 370"/>
                  <a:gd name="T7" fmla="*/ 2147483647 h 193"/>
                  <a:gd name="T8" fmla="*/ 2147483647 w 370"/>
                  <a:gd name="T9" fmla="*/ 2147483647 h 193"/>
                  <a:gd name="T10" fmla="*/ 2147483647 w 370"/>
                  <a:gd name="T11" fmla="*/ 2147483647 h 193"/>
                  <a:gd name="T12" fmla="*/ 2147483647 w 370"/>
                  <a:gd name="T13" fmla="*/ 2147483647 h 193"/>
                  <a:gd name="T14" fmla="*/ 2147483647 w 370"/>
                  <a:gd name="T15" fmla="*/ 2147483647 h 193"/>
                  <a:gd name="T16" fmla="*/ 2147483647 w 370"/>
                  <a:gd name="T17" fmla="*/ 2147483647 h 193"/>
                  <a:gd name="T18" fmla="*/ 2147483647 w 370"/>
                  <a:gd name="T19" fmla="*/ 2147483647 h 193"/>
                  <a:gd name="T20" fmla="*/ 2147483647 w 370"/>
                  <a:gd name="T21" fmla="*/ 2147483647 h 193"/>
                  <a:gd name="T22" fmla="*/ 2147483647 w 370"/>
                  <a:gd name="T23" fmla="*/ 2147483647 h 193"/>
                  <a:gd name="T24" fmla="*/ 2147483647 w 370"/>
                  <a:gd name="T25" fmla="*/ 2147483647 h 193"/>
                  <a:gd name="T26" fmla="*/ 2147483647 w 370"/>
                  <a:gd name="T27" fmla="*/ 2147483647 h 193"/>
                  <a:gd name="T28" fmla="*/ 2147483647 w 370"/>
                  <a:gd name="T29" fmla="*/ 2147483647 h 193"/>
                  <a:gd name="T30" fmla="*/ 2147483647 w 370"/>
                  <a:gd name="T31" fmla="*/ 2147483647 h 193"/>
                  <a:gd name="T32" fmla="*/ 2147483647 w 370"/>
                  <a:gd name="T33" fmla="*/ 2147483647 h 193"/>
                  <a:gd name="T34" fmla="*/ 2147483647 w 370"/>
                  <a:gd name="T35" fmla="*/ 2147483647 h 193"/>
                  <a:gd name="T36" fmla="*/ 2147483647 w 370"/>
                  <a:gd name="T37" fmla="*/ 2147483647 h 193"/>
                  <a:gd name="T38" fmla="*/ 2147483647 w 370"/>
                  <a:gd name="T39" fmla="*/ 2147483647 h 193"/>
                  <a:gd name="T40" fmla="*/ 2147483647 w 370"/>
                  <a:gd name="T41" fmla="*/ 2147483647 h 193"/>
                  <a:gd name="T42" fmla="*/ 2147483647 w 370"/>
                  <a:gd name="T43" fmla="*/ 2147483647 h 193"/>
                  <a:gd name="T44" fmla="*/ 2147483647 w 370"/>
                  <a:gd name="T45" fmla="*/ 2147483647 h 193"/>
                  <a:gd name="T46" fmla="*/ 2147483647 w 370"/>
                  <a:gd name="T47" fmla="*/ 0 h 193"/>
                  <a:gd name="T48" fmla="*/ 2147483647 w 370"/>
                  <a:gd name="T49" fmla="*/ 0 h 193"/>
                  <a:gd name="T50" fmla="*/ 2147483647 w 370"/>
                  <a:gd name="T51" fmla="*/ 2147483647 h 193"/>
                  <a:gd name="T52" fmla="*/ 2147483647 w 370"/>
                  <a:gd name="T53" fmla="*/ 2147483647 h 193"/>
                  <a:gd name="T54" fmla="*/ 2147483647 w 370"/>
                  <a:gd name="T55" fmla="*/ 2147483647 h 193"/>
                  <a:gd name="T56" fmla="*/ 2147483647 w 370"/>
                  <a:gd name="T57" fmla="*/ 2147483647 h 193"/>
                  <a:gd name="T58" fmla="*/ 2147483647 w 370"/>
                  <a:gd name="T59" fmla="*/ 2147483647 h 193"/>
                  <a:gd name="T60" fmla="*/ 2147483647 w 370"/>
                  <a:gd name="T61" fmla="*/ 2147483647 h 193"/>
                  <a:gd name="T62" fmla="*/ 2147483647 w 370"/>
                  <a:gd name="T63" fmla="*/ 2147483647 h 193"/>
                  <a:gd name="T64" fmla="*/ 2147483647 w 370"/>
                  <a:gd name="T65" fmla="*/ 2147483647 h 193"/>
                  <a:gd name="T66" fmla="*/ 2147483647 w 370"/>
                  <a:gd name="T67" fmla="*/ 2147483647 h 193"/>
                  <a:gd name="T68" fmla="*/ 2147483647 w 370"/>
                  <a:gd name="T69" fmla="*/ 2147483647 h 193"/>
                  <a:gd name="T70" fmla="*/ 2147483647 w 370"/>
                  <a:gd name="T71" fmla="*/ 2147483647 h 193"/>
                  <a:gd name="T72" fmla="*/ 2147483647 w 370"/>
                  <a:gd name="T73" fmla="*/ 2147483647 h 193"/>
                  <a:gd name="T74" fmla="*/ 2147483647 w 370"/>
                  <a:gd name="T75" fmla="*/ 2147483647 h 193"/>
                  <a:gd name="T76" fmla="*/ 2147483647 w 370"/>
                  <a:gd name="T77" fmla="*/ 2147483647 h 193"/>
                  <a:gd name="T78" fmla="*/ 2147483647 w 370"/>
                  <a:gd name="T79" fmla="*/ 2147483647 h 193"/>
                  <a:gd name="T80" fmla="*/ 2147483647 w 370"/>
                  <a:gd name="T81" fmla="*/ 2147483647 h 193"/>
                  <a:gd name="T82" fmla="*/ 2147483647 w 370"/>
                  <a:gd name="T83" fmla="*/ 2147483647 h 193"/>
                  <a:gd name="T84" fmla="*/ 2147483647 w 370"/>
                  <a:gd name="T85" fmla="*/ 2147483647 h 193"/>
                  <a:gd name="T86" fmla="*/ 2147483647 w 370"/>
                  <a:gd name="T87" fmla="*/ 2147483647 h 19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70"/>
                  <a:gd name="T133" fmla="*/ 0 h 193"/>
                  <a:gd name="T134" fmla="*/ 370 w 370"/>
                  <a:gd name="T135" fmla="*/ 193 h 19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70" h="193">
                    <a:moveTo>
                      <a:pt x="191" y="189"/>
                    </a:moveTo>
                    <a:lnTo>
                      <a:pt x="183" y="188"/>
                    </a:lnTo>
                    <a:lnTo>
                      <a:pt x="175" y="187"/>
                    </a:lnTo>
                    <a:lnTo>
                      <a:pt x="166" y="184"/>
                    </a:lnTo>
                    <a:lnTo>
                      <a:pt x="157" y="182"/>
                    </a:lnTo>
                    <a:lnTo>
                      <a:pt x="148" y="181"/>
                    </a:lnTo>
                    <a:lnTo>
                      <a:pt x="140" y="180"/>
                    </a:lnTo>
                    <a:lnTo>
                      <a:pt x="132" y="177"/>
                    </a:lnTo>
                    <a:lnTo>
                      <a:pt x="123" y="176"/>
                    </a:lnTo>
                    <a:lnTo>
                      <a:pt x="126" y="166"/>
                    </a:lnTo>
                    <a:lnTo>
                      <a:pt x="129" y="156"/>
                    </a:lnTo>
                    <a:lnTo>
                      <a:pt x="133" y="148"/>
                    </a:lnTo>
                    <a:lnTo>
                      <a:pt x="136" y="140"/>
                    </a:lnTo>
                    <a:lnTo>
                      <a:pt x="139" y="131"/>
                    </a:lnTo>
                    <a:lnTo>
                      <a:pt x="141" y="123"/>
                    </a:lnTo>
                    <a:lnTo>
                      <a:pt x="144" y="115"/>
                    </a:lnTo>
                    <a:lnTo>
                      <a:pt x="146" y="106"/>
                    </a:lnTo>
                    <a:lnTo>
                      <a:pt x="126" y="110"/>
                    </a:lnTo>
                    <a:lnTo>
                      <a:pt x="107" y="117"/>
                    </a:lnTo>
                    <a:lnTo>
                      <a:pt x="89" y="124"/>
                    </a:lnTo>
                    <a:lnTo>
                      <a:pt x="72" y="131"/>
                    </a:lnTo>
                    <a:lnTo>
                      <a:pt x="55" y="138"/>
                    </a:lnTo>
                    <a:lnTo>
                      <a:pt x="39" y="144"/>
                    </a:lnTo>
                    <a:lnTo>
                      <a:pt x="19" y="149"/>
                    </a:lnTo>
                    <a:lnTo>
                      <a:pt x="0" y="151"/>
                    </a:lnTo>
                    <a:lnTo>
                      <a:pt x="1" y="146"/>
                    </a:lnTo>
                    <a:lnTo>
                      <a:pt x="4" y="141"/>
                    </a:lnTo>
                    <a:lnTo>
                      <a:pt x="6" y="134"/>
                    </a:lnTo>
                    <a:lnTo>
                      <a:pt x="8" y="128"/>
                    </a:lnTo>
                    <a:lnTo>
                      <a:pt x="11" y="122"/>
                    </a:lnTo>
                    <a:lnTo>
                      <a:pt x="13" y="116"/>
                    </a:lnTo>
                    <a:lnTo>
                      <a:pt x="15" y="110"/>
                    </a:lnTo>
                    <a:lnTo>
                      <a:pt x="17" y="105"/>
                    </a:lnTo>
                    <a:lnTo>
                      <a:pt x="25" y="102"/>
                    </a:lnTo>
                    <a:lnTo>
                      <a:pt x="32" y="99"/>
                    </a:lnTo>
                    <a:lnTo>
                      <a:pt x="39" y="95"/>
                    </a:lnTo>
                    <a:lnTo>
                      <a:pt x="44" y="91"/>
                    </a:lnTo>
                    <a:lnTo>
                      <a:pt x="55" y="81"/>
                    </a:lnTo>
                    <a:lnTo>
                      <a:pt x="64" y="72"/>
                    </a:lnTo>
                    <a:lnTo>
                      <a:pt x="78" y="50"/>
                    </a:lnTo>
                    <a:lnTo>
                      <a:pt x="90" y="27"/>
                    </a:lnTo>
                    <a:lnTo>
                      <a:pt x="97" y="18"/>
                    </a:lnTo>
                    <a:lnTo>
                      <a:pt x="105" y="11"/>
                    </a:lnTo>
                    <a:lnTo>
                      <a:pt x="109" y="7"/>
                    </a:lnTo>
                    <a:lnTo>
                      <a:pt x="114" y="4"/>
                    </a:lnTo>
                    <a:lnTo>
                      <a:pt x="119" y="2"/>
                    </a:lnTo>
                    <a:lnTo>
                      <a:pt x="126" y="1"/>
                    </a:lnTo>
                    <a:lnTo>
                      <a:pt x="133" y="0"/>
                    </a:lnTo>
                    <a:lnTo>
                      <a:pt x="140" y="0"/>
                    </a:lnTo>
                    <a:lnTo>
                      <a:pt x="148" y="0"/>
                    </a:lnTo>
                    <a:lnTo>
                      <a:pt x="158" y="2"/>
                    </a:lnTo>
                    <a:lnTo>
                      <a:pt x="179" y="8"/>
                    </a:lnTo>
                    <a:lnTo>
                      <a:pt x="204" y="18"/>
                    </a:lnTo>
                    <a:lnTo>
                      <a:pt x="247" y="20"/>
                    </a:lnTo>
                    <a:lnTo>
                      <a:pt x="281" y="25"/>
                    </a:lnTo>
                    <a:lnTo>
                      <a:pt x="295" y="26"/>
                    </a:lnTo>
                    <a:lnTo>
                      <a:pt x="308" y="29"/>
                    </a:lnTo>
                    <a:lnTo>
                      <a:pt x="317" y="33"/>
                    </a:lnTo>
                    <a:lnTo>
                      <a:pt x="326" y="38"/>
                    </a:lnTo>
                    <a:lnTo>
                      <a:pt x="334" y="45"/>
                    </a:lnTo>
                    <a:lnTo>
                      <a:pt x="339" y="55"/>
                    </a:lnTo>
                    <a:lnTo>
                      <a:pt x="346" y="66"/>
                    </a:lnTo>
                    <a:lnTo>
                      <a:pt x="351" y="79"/>
                    </a:lnTo>
                    <a:lnTo>
                      <a:pt x="360" y="115"/>
                    </a:lnTo>
                    <a:lnTo>
                      <a:pt x="369" y="164"/>
                    </a:lnTo>
                    <a:lnTo>
                      <a:pt x="351" y="163"/>
                    </a:lnTo>
                    <a:lnTo>
                      <a:pt x="333" y="160"/>
                    </a:lnTo>
                    <a:lnTo>
                      <a:pt x="315" y="156"/>
                    </a:lnTo>
                    <a:lnTo>
                      <a:pt x="298" y="153"/>
                    </a:lnTo>
                    <a:lnTo>
                      <a:pt x="281" y="149"/>
                    </a:lnTo>
                    <a:lnTo>
                      <a:pt x="266" y="146"/>
                    </a:lnTo>
                    <a:lnTo>
                      <a:pt x="251" y="144"/>
                    </a:lnTo>
                    <a:lnTo>
                      <a:pt x="237" y="144"/>
                    </a:lnTo>
                    <a:lnTo>
                      <a:pt x="234" y="146"/>
                    </a:lnTo>
                    <a:lnTo>
                      <a:pt x="231" y="149"/>
                    </a:lnTo>
                    <a:lnTo>
                      <a:pt x="229" y="152"/>
                    </a:lnTo>
                    <a:lnTo>
                      <a:pt x="226" y="156"/>
                    </a:lnTo>
                    <a:lnTo>
                      <a:pt x="223" y="162"/>
                    </a:lnTo>
                    <a:lnTo>
                      <a:pt x="220" y="170"/>
                    </a:lnTo>
                    <a:lnTo>
                      <a:pt x="218" y="180"/>
                    </a:lnTo>
                    <a:lnTo>
                      <a:pt x="215" y="192"/>
                    </a:lnTo>
                    <a:lnTo>
                      <a:pt x="212" y="192"/>
                    </a:lnTo>
                    <a:lnTo>
                      <a:pt x="208" y="192"/>
                    </a:lnTo>
                    <a:lnTo>
                      <a:pt x="205" y="192"/>
                    </a:lnTo>
                    <a:lnTo>
                      <a:pt x="202" y="191"/>
                    </a:lnTo>
                    <a:lnTo>
                      <a:pt x="200" y="191"/>
                    </a:lnTo>
                    <a:lnTo>
                      <a:pt x="197" y="191"/>
                    </a:lnTo>
                    <a:lnTo>
                      <a:pt x="194" y="189"/>
                    </a:lnTo>
                    <a:lnTo>
                      <a:pt x="191" y="189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1" name="CE"/>
              <p:cNvSpPr>
                <a:spLocks/>
              </p:cNvSpPr>
              <p:nvPr/>
            </p:nvSpPr>
            <p:spPr bwMode="auto">
              <a:xfrm rot="123104">
                <a:off x="4101122" y="2128827"/>
                <a:ext cx="459969" cy="593389"/>
              </a:xfrm>
              <a:custGeom>
                <a:avLst/>
                <a:gdLst>
                  <a:gd name="T0" fmla="*/ 2147483647 w 410"/>
                  <a:gd name="T1" fmla="*/ 2147483647 h 486"/>
                  <a:gd name="T2" fmla="*/ 2147483647 w 410"/>
                  <a:gd name="T3" fmla="*/ 2147483647 h 486"/>
                  <a:gd name="T4" fmla="*/ 2147483647 w 410"/>
                  <a:gd name="T5" fmla="*/ 2147483647 h 486"/>
                  <a:gd name="T6" fmla="*/ 2147483647 w 410"/>
                  <a:gd name="T7" fmla="*/ 2147483647 h 486"/>
                  <a:gd name="T8" fmla="*/ 2147483647 w 410"/>
                  <a:gd name="T9" fmla="*/ 2147483647 h 486"/>
                  <a:gd name="T10" fmla="*/ 2147483647 w 410"/>
                  <a:gd name="T11" fmla="*/ 2147483647 h 486"/>
                  <a:gd name="T12" fmla="*/ 2147483647 w 410"/>
                  <a:gd name="T13" fmla="*/ 2147483647 h 486"/>
                  <a:gd name="T14" fmla="*/ 2147483647 w 410"/>
                  <a:gd name="T15" fmla="*/ 2147483647 h 486"/>
                  <a:gd name="T16" fmla="*/ 2147483647 w 410"/>
                  <a:gd name="T17" fmla="*/ 2147483647 h 486"/>
                  <a:gd name="T18" fmla="*/ 2147483647 w 410"/>
                  <a:gd name="T19" fmla="*/ 2147483647 h 486"/>
                  <a:gd name="T20" fmla="*/ 2147483647 w 410"/>
                  <a:gd name="T21" fmla="*/ 2147483647 h 486"/>
                  <a:gd name="T22" fmla="*/ 2147483647 w 410"/>
                  <a:gd name="T23" fmla="*/ 2147483647 h 486"/>
                  <a:gd name="T24" fmla="*/ 2147483647 w 410"/>
                  <a:gd name="T25" fmla="*/ 2147483647 h 486"/>
                  <a:gd name="T26" fmla="*/ 0 w 410"/>
                  <a:gd name="T27" fmla="*/ 2147483647 h 486"/>
                  <a:gd name="T28" fmla="*/ 2147483647 w 410"/>
                  <a:gd name="T29" fmla="*/ 2147483647 h 486"/>
                  <a:gd name="T30" fmla="*/ 2147483647 w 410"/>
                  <a:gd name="T31" fmla="*/ 0 h 486"/>
                  <a:gd name="T32" fmla="*/ 2147483647 w 410"/>
                  <a:gd name="T33" fmla="*/ 2147483647 h 486"/>
                  <a:gd name="T34" fmla="*/ 2147483647 w 410"/>
                  <a:gd name="T35" fmla="*/ 2147483647 h 486"/>
                  <a:gd name="T36" fmla="*/ 2147483647 w 410"/>
                  <a:gd name="T37" fmla="*/ 2147483647 h 486"/>
                  <a:gd name="T38" fmla="*/ 2147483647 w 410"/>
                  <a:gd name="T39" fmla="*/ 2147483647 h 486"/>
                  <a:gd name="T40" fmla="*/ 2147483647 w 410"/>
                  <a:gd name="T41" fmla="*/ 2147483647 h 486"/>
                  <a:gd name="T42" fmla="*/ 2147483647 w 410"/>
                  <a:gd name="T43" fmla="*/ 2147483647 h 486"/>
                  <a:gd name="T44" fmla="*/ 2147483647 w 410"/>
                  <a:gd name="T45" fmla="*/ 2147483647 h 486"/>
                  <a:gd name="T46" fmla="*/ 2147483647 w 410"/>
                  <a:gd name="T47" fmla="*/ 2147483647 h 486"/>
                  <a:gd name="T48" fmla="*/ 2147483647 w 410"/>
                  <a:gd name="T49" fmla="*/ 2147483647 h 486"/>
                  <a:gd name="T50" fmla="*/ 2147483647 w 410"/>
                  <a:gd name="T51" fmla="*/ 2147483647 h 486"/>
                  <a:gd name="T52" fmla="*/ 2147483647 w 410"/>
                  <a:gd name="T53" fmla="*/ 2147483647 h 486"/>
                  <a:gd name="T54" fmla="*/ 2147483647 w 410"/>
                  <a:gd name="T55" fmla="*/ 2147483647 h 486"/>
                  <a:gd name="T56" fmla="*/ 2147483647 w 410"/>
                  <a:gd name="T57" fmla="*/ 2147483647 h 486"/>
                  <a:gd name="T58" fmla="*/ 2147483647 w 410"/>
                  <a:gd name="T59" fmla="*/ 2147483647 h 486"/>
                  <a:gd name="T60" fmla="*/ 2147483647 w 410"/>
                  <a:gd name="T61" fmla="*/ 2147483647 h 486"/>
                  <a:gd name="T62" fmla="*/ 2147483647 w 410"/>
                  <a:gd name="T63" fmla="*/ 2147483647 h 486"/>
                  <a:gd name="T64" fmla="*/ 2147483647 w 410"/>
                  <a:gd name="T65" fmla="*/ 2147483647 h 486"/>
                  <a:gd name="T66" fmla="*/ 2147483647 w 410"/>
                  <a:gd name="T67" fmla="*/ 2147483647 h 486"/>
                  <a:gd name="T68" fmla="*/ 2147483647 w 410"/>
                  <a:gd name="T69" fmla="*/ 2147483647 h 486"/>
                  <a:gd name="T70" fmla="*/ 2147483647 w 410"/>
                  <a:gd name="T71" fmla="*/ 2147483647 h 486"/>
                  <a:gd name="T72" fmla="*/ 2147483647 w 410"/>
                  <a:gd name="T73" fmla="*/ 2147483647 h 486"/>
                  <a:gd name="T74" fmla="*/ 2147483647 w 410"/>
                  <a:gd name="T75" fmla="*/ 2147483647 h 486"/>
                  <a:gd name="T76" fmla="*/ 2147483647 w 410"/>
                  <a:gd name="T77" fmla="*/ 2147483647 h 486"/>
                  <a:gd name="T78" fmla="*/ 2147483647 w 410"/>
                  <a:gd name="T79" fmla="*/ 2147483647 h 486"/>
                  <a:gd name="T80" fmla="*/ 2147483647 w 410"/>
                  <a:gd name="T81" fmla="*/ 2147483647 h 4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10"/>
                  <a:gd name="T124" fmla="*/ 0 h 486"/>
                  <a:gd name="T125" fmla="*/ 410 w 410"/>
                  <a:gd name="T126" fmla="*/ 486 h 4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10" h="486">
                    <a:moveTo>
                      <a:pt x="219" y="481"/>
                    </a:moveTo>
                    <a:lnTo>
                      <a:pt x="209" y="470"/>
                    </a:lnTo>
                    <a:lnTo>
                      <a:pt x="198" y="461"/>
                    </a:lnTo>
                    <a:lnTo>
                      <a:pt x="190" y="454"/>
                    </a:lnTo>
                    <a:lnTo>
                      <a:pt x="180" y="449"/>
                    </a:lnTo>
                    <a:lnTo>
                      <a:pt x="172" y="445"/>
                    </a:lnTo>
                    <a:lnTo>
                      <a:pt x="164" y="442"/>
                    </a:lnTo>
                    <a:lnTo>
                      <a:pt x="155" y="439"/>
                    </a:lnTo>
                    <a:lnTo>
                      <a:pt x="147" y="438"/>
                    </a:lnTo>
                    <a:lnTo>
                      <a:pt x="130" y="438"/>
                    </a:lnTo>
                    <a:lnTo>
                      <a:pt x="112" y="438"/>
                    </a:lnTo>
                    <a:lnTo>
                      <a:pt x="92" y="438"/>
                    </a:lnTo>
                    <a:lnTo>
                      <a:pt x="67" y="436"/>
                    </a:lnTo>
                    <a:lnTo>
                      <a:pt x="70" y="420"/>
                    </a:lnTo>
                    <a:lnTo>
                      <a:pt x="72" y="405"/>
                    </a:lnTo>
                    <a:lnTo>
                      <a:pt x="72" y="392"/>
                    </a:lnTo>
                    <a:lnTo>
                      <a:pt x="71" y="381"/>
                    </a:lnTo>
                    <a:lnTo>
                      <a:pt x="68" y="371"/>
                    </a:lnTo>
                    <a:lnTo>
                      <a:pt x="64" y="362"/>
                    </a:lnTo>
                    <a:lnTo>
                      <a:pt x="58" y="352"/>
                    </a:lnTo>
                    <a:lnTo>
                      <a:pt x="50" y="341"/>
                    </a:lnTo>
                    <a:lnTo>
                      <a:pt x="43" y="313"/>
                    </a:lnTo>
                    <a:lnTo>
                      <a:pt x="34" y="272"/>
                    </a:lnTo>
                    <a:lnTo>
                      <a:pt x="24" y="222"/>
                    </a:lnTo>
                    <a:lnTo>
                      <a:pt x="14" y="166"/>
                    </a:lnTo>
                    <a:lnTo>
                      <a:pt x="6" y="112"/>
                    </a:lnTo>
                    <a:lnTo>
                      <a:pt x="2" y="63"/>
                    </a:lnTo>
                    <a:lnTo>
                      <a:pt x="0" y="42"/>
                    </a:lnTo>
                    <a:lnTo>
                      <a:pt x="0" y="24"/>
                    </a:lnTo>
                    <a:lnTo>
                      <a:pt x="2" y="10"/>
                    </a:lnTo>
                    <a:lnTo>
                      <a:pt x="4" y="0"/>
                    </a:lnTo>
                    <a:lnTo>
                      <a:pt x="58" y="0"/>
                    </a:lnTo>
                    <a:lnTo>
                      <a:pt x="103" y="3"/>
                    </a:lnTo>
                    <a:lnTo>
                      <a:pt x="121" y="6"/>
                    </a:lnTo>
                    <a:lnTo>
                      <a:pt x="139" y="9"/>
                    </a:lnTo>
                    <a:lnTo>
                      <a:pt x="154" y="13"/>
                    </a:lnTo>
                    <a:lnTo>
                      <a:pt x="171" y="18"/>
                    </a:lnTo>
                    <a:lnTo>
                      <a:pt x="186" y="25"/>
                    </a:lnTo>
                    <a:lnTo>
                      <a:pt x="201" y="33"/>
                    </a:lnTo>
                    <a:lnTo>
                      <a:pt x="216" y="43"/>
                    </a:lnTo>
                    <a:lnTo>
                      <a:pt x="234" y="53"/>
                    </a:lnTo>
                    <a:lnTo>
                      <a:pt x="273" y="81"/>
                    </a:lnTo>
                    <a:lnTo>
                      <a:pt x="323" y="114"/>
                    </a:lnTo>
                    <a:lnTo>
                      <a:pt x="348" y="137"/>
                    </a:lnTo>
                    <a:lnTo>
                      <a:pt x="366" y="154"/>
                    </a:lnTo>
                    <a:lnTo>
                      <a:pt x="380" y="166"/>
                    </a:lnTo>
                    <a:lnTo>
                      <a:pt x="389" y="175"/>
                    </a:lnTo>
                    <a:lnTo>
                      <a:pt x="396" y="180"/>
                    </a:lnTo>
                    <a:lnTo>
                      <a:pt x="401" y="183"/>
                    </a:lnTo>
                    <a:lnTo>
                      <a:pt x="405" y="184"/>
                    </a:lnTo>
                    <a:lnTo>
                      <a:pt x="409" y="186"/>
                    </a:lnTo>
                    <a:lnTo>
                      <a:pt x="408" y="193"/>
                    </a:lnTo>
                    <a:lnTo>
                      <a:pt x="403" y="201"/>
                    </a:lnTo>
                    <a:lnTo>
                      <a:pt x="399" y="209"/>
                    </a:lnTo>
                    <a:lnTo>
                      <a:pt x="394" y="219"/>
                    </a:lnTo>
                    <a:lnTo>
                      <a:pt x="378" y="240"/>
                    </a:lnTo>
                    <a:lnTo>
                      <a:pt x="362" y="261"/>
                    </a:lnTo>
                    <a:lnTo>
                      <a:pt x="344" y="280"/>
                    </a:lnTo>
                    <a:lnTo>
                      <a:pt x="326" y="298"/>
                    </a:lnTo>
                    <a:lnTo>
                      <a:pt x="317" y="305"/>
                    </a:lnTo>
                    <a:lnTo>
                      <a:pt x="309" y="310"/>
                    </a:lnTo>
                    <a:lnTo>
                      <a:pt x="302" y="315"/>
                    </a:lnTo>
                    <a:lnTo>
                      <a:pt x="297" y="317"/>
                    </a:lnTo>
                    <a:lnTo>
                      <a:pt x="294" y="327"/>
                    </a:lnTo>
                    <a:lnTo>
                      <a:pt x="290" y="335"/>
                    </a:lnTo>
                    <a:lnTo>
                      <a:pt x="287" y="344"/>
                    </a:lnTo>
                    <a:lnTo>
                      <a:pt x="284" y="352"/>
                    </a:lnTo>
                    <a:lnTo>
                      <a:pt x="281" y="360"/>
                    </a:lnTo>
                    <a:lnTo>
                      <a:pt x="279" y="370"/>
                    </a:lnTo>
                    <a:lnTo>
                      <a:pt x="276" y="378"/>
                    </a:lnTo>
                    <a:lnTo>
                      <a:pt x="273" y="387"/>
                    </a:lnTo>
                    <a:lnTo>
                      <a:pt x="275" y="405"/>
                    </a:lnTo>
                    <a:lnTo>
                      <a:pt x="277" y="424"/>
                    </a:lnTo>
                    <a:lnTo>
                      <a:pt x="277" y="442"/>
                    </a:lnTo>
                    <a:lnTo>
                      <a:pt x="276" y="460"/>
                    </a:lnTo>
                    <a:lnTo>
                      <a:pt x="273" y="467"/>
                    </a:lnTo>
                    <a:lnTo>
                      <a:pt x="270" y="472"/>
                    </a:lnTo>
                    <a:lnTo>
                      <a:pt x="266" y="478"/>
                    </a:lnTo>
                    <a:lnTo>
                      <a:pt x="261" y="482"/>
                    </a:lnTo>
                    <a:lnTo>
                      <a:pt x="252" y="485"/>
                    </a:lnTo>
                    <a:lnTo>
                      <a:pt x="244" y="485"/>
                    </a:lnTo>
                    <a:lnTo>
                      <a:pt x="233" y="483"/>
                    </a:lnTo>
                    <a:lnTo>
                      <a:pt x="219" y="481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2" name="PI"/>
              <p:cNvSpPr>
                <a:spLocks/>
              </p:cNvSpPr>
              <p:nvPr/>
            </p:nvSpPr>
            <p:spPr bwMode="auto">
              <a:xfrm rot="118716">
                <a:off x="3531131" y="2116113"/>
                <a:ext cx="652177" cy="916929"/>
              </a:xfrm>
              <a:custGeom>
                <a:avLst/>
                <a:gdLst>
                  <a:gd name="T0" fmla="*/ 2147483647 w 585"/>
                  <a:gd name="T1" fmla="*/ 2147483647 h 755"/>
                  <a:gd name="T2" fmla="*/ 2147483647 w 585"/>
                  <a:gd name="T3" fmla="*/ 2147483647 h 755"/>
                  <a:gd name="T4" fmla="*/ 0 w 585"/>
                  <a:gd name="T5" fmla="*/ 2147483647 h 755"/>
                  <a:gd name="T6" fmla="*/ 2147483647 w 585"/>
                  <a:gd name="T7" fmla="*/ 2147483647 h 755"/>
                  <a:gd name="T8" fmla="*/ 2147483647 w 585"/>
                  <a:gd name="T9" fmla="*/ 2147483647 h 755"/>
                  <a:gd name="T10" fmla="*/ 2147483647 w 585"/>
                  <a:gd name="T11" fmla="*/ 2147483647 h 755"/>
                  <a:gd name="T12" fmla="*/ 2147483647 w 585"/>
                  <a:gd name="T13" fmla="*/ 2147483647 h 755"/>
                  <a:gd name="T14" fmla="*/ 2147483647 w 585"/>
                  <a:gd name="T15" fmla="*/ 2147483647 h 755"/>
                  <a:gd name="T16" fmla="*/ 2147483647 w 585"/>
                  <a:gd name="T17" fmla="*/ 2147483647 h 755"/>
                  <a:gd name="T18" fmla="*/ 2147483647 w 585"/>
                  <a:gd name="T19" fmla="*/ 2147483647 h 755"/>
                  <a:gd name="T20" fmla="*/ 2147483647 w 585"/>
                  <a:gd name="T21" fmla="*/ 2147483647 h 755"/>
                  <a:gd name="T22" fmla="*/ 2147483647 w 585"/>
                  <a:gd name="T23" fmla="*/ 2147483647 h 755"/>
                  <a:gd name="T24" fmla="*/ 2147483647 w 585"/>
                  <a:gd name="T25" fmla="*/ 2147483647 h 755"/>
                  <a:gd name="T26" fmla="*/ 2147483647 w 585"/>
                  <a:gd name="T27" fmla="*/ 2147483647 h 755"/>
                  <a:gd name="T28" fmla="*/ 2147483647 w 585"/>
                  <a:gd name="T29" fmla="*/ 2147483647 h 755"/>
                  <a:gd name="T30" fmla="*/ 2147483647 w 585"/>
                  <a:gd name="T31" fmla="*/ 2147483647 h 755"/>
                  <a:gd name="T32" fmla="*/ 2147483647 w 585"/>
                  <a:gd name="T33" fmla="*/ 2147483647 h 755"/>
                  <a:gd name="T34" fmla="*/ 2147483647 w 585"/>
                  <a:gd name="T35" fmla="*/ 2147483647 h 755"/>
                  <a:gd name="T36" fmla="*/ 2147483647 w 585"/>
                  <a:gd name="T37" fmla="*/ 2147483647 h 755"/>
                  <a:gd name="T38" fmla="*/ 2147483647 w 585"/>
                  <a:gd name="T39" fmla="*/ 2147483647 h 755"/>
                  <a:gd name="T40" fmla="*/ 2147483647 w 585"/>
                  <a:gd name="T41" fmla="*/ 2147483647 h 755"/>
                  <a:gd name="T42" fmla="*/ 2147483647 w 585"/>
                  <a:gd name="T43" fmla="*/ 2147483647 h 755"/>
                  <a:gd name="T44" fmla="*/ 2147483647 w 585"/>
                  <a:gd name="T45" fmla="*/ 2147483647 h 755"/>
                  <a:gd name="T46" fmla="*/ 2147483647 w 585"/>
                  <a:gd name="T47" fmla="*/ 2147483647 h 755"/>
                  <a:gd name="T48" fmla="*/ 2147483647 w 585"/>
                  <a:gd name="T49" fmla="*/ 2147483647 h 755"/>
                  <a:gd name="T50" fmla="*/ 2147483647 w 585"/>
                  <a:gd name="T51" fmla="*/ 2147483647 h 755"/>
                  <a:gd name="T52" fmla="*/ 2147483647 w 585"/>
                  <a:gd name="T53" fmla="*/ 2147483647 h 755"/>
                  <a:gd name="T54" fmla="*/ 2147483647 w 585"/>
                  <a:gd name="T55" fmla="*/ 2147483647 h 755"/>
                  <a:gd name="T56" fmla="*/ 2147483647 w 585"/>
                  <a:gd name="T57" fmla="*/ 2147483647 h 755"/>
                  <a:gd name="T58" fmla="*/ 2147483647 w 585"/>
                  <a:gd name="T59" fmla="*/ 2147483647 h 755"/>
                  <a:gd name="T60" fmla="*/ 2147483647 w 585"/>
                  <a:gd name="T61" fmla="*/ 2147483647 h 755"/>
                  <a:gd name="T62" fmla="*/ 2147483647 w 585"/>
                  <a:gd name="T63" fmla="*/ 2147483647 h 755"/>
                  <a:gd name="T64" fmla="*/ 2147483647 w 585"/>
                  <a:gd name="T65" fmla="*/ 2147483647 h 755"/>
                  <a:gd name="T66" fmla="*/ 2147483647 w 585"/>
                  <a:gd name="T67" fmla="*/ 2147483647 h 755"/>
                  <a:gd name="T68" fmla="*/ 2147483647 w 585"/>
                  <a:gd name="T69" fmla="*/ 2147483647 h 755"/>
                  <a:gd name="T70" fmla="*/ 2147483647 w 585"/>
                  <a:gd name="T71" fmla="*/ 2147483647 h 755"/>
                  <a:gd name="T72" fmla="*/ 2147483647 w 585"/>
                  <a:gd name="T73" fmla="*/ 2147483647 h 755"/>
                  <a:gd name="T74" fmla="*/ 2147483647 w 585"/>
                  <a:gd name="T75" fmla="*/ 2147483647 h 755"/>
                  <a:gd name="T76" fmla="*/ 2147483647 w 585"/>
                  <a:gd name="T77" fmla="*/ 2147483647 h 755"/>
                  <a:gd name="T78" fmla="*/ 2147483647 w 585"/>
                  <a:gd name="T79" fmla="*/ 2147483647 h 755"/>
                  <a:gd name="T80" fmla="*/ 2147483647 w 585"/>
                  <a:gd name="T81" fmla="*/ 2147483647 h 755"/>
                  <a:gd name="T82" fmla="*/ 2147483647 w 585"/>
                  <a:gd name="T83" fmla="*/ 2147483647 h 755"/>
                  <a:gd name="T84" fmla="*/ 2147483647 w 585"/>
                  <a:gd name="T85" fmla="*/ 2147483647 h 755"/>
                  <a:gd name="T86" fmla="*/ 2147483647 w 585"/>
                  <a:gd name="T87" fmla="*/ 2147483647 h 755"/>
                  <a:gd name="T88" fmla="*/ 2147483647 w 585"/>
                  <a:gd name="T89" fmla="*/ 2147483647 h 75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85"/>
                  <a:gd name="T136" fmla="*/ 0 h 755"/>
                  <a:gd name="T137" fmla="*/ 585 w 585"/>
                  <a:gd name="T138" fmla="*/ 755 h 75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85" h="755">
                    <a:moveTo>
                      <a:pt x="81" y="754"/>
                    </a:moveTo>
                    <a:lnTo>
                      <a:pt x="68" y="742"/>
                    </a:lnTo>
                    <a:lnTo>
                      <a:pt x="59" y="732"/>
                    </a:lnTo>
                    <a:lnTo>
                      <a:pt x="49" y="724"/>
                    </a:lnTo>
                    <a:lnTo>
                      <a:pt x="41" y="718"/>
                    </a:lnTo>
                    <a:lnTo>
                      <a:pt x="32" y="713"/>
                    </a:lnTo>
                    <a:lnTo>
                      <a:pt x="24" y="709"/>
                    </a:lnTo>
                    <a:lnTo>
                      <a:pt x="13" y="705"/>
                    </a:lnTo>
                    <a:lnTo>
                      <a:pt x="0" y="700"/>
                    </a:lnTo>
                    <a:lnTo>
                      <a:pt x="7" y="645"/>
                    </a:lnTo>
                    <a:lnTo>
                      <a:pt x="11" y="598"/>
                    </a:lnTo>
                    <a:lnTo>
                      <a:pt x="14" y="576"/>
                    </a:lnTo>
                    <a:lnTo>
                      <a:pt x="17" y="556"/>
                    </a:lnTo>
                    <a:lnTo>
                      <a:pt x="20" y="537"/>
                    </a:lnTo>
                    <a:lnTo>
                      <a:pt x="25" y="519"/>
                    </a:lnTo>
                    <a:lnTo>
                      <a:pt x="31" y="502"/>
                    </a:lnTo>
                    <a:lnTo>
                      <a:pt x="39" y="487"/>
                    </a:lnTo>
                    <a:lnTo>
                      <a:pt x="50" y="473"/>
                    </a:lnTo>
                    <a:lnTo>
                      <a:pt x="64" y="459"/>
                    </a:lnTo>
                    <a:lnTo>
                      <a:pt x="82" y="446"/>
                    </a:lnTo>
                    <a:lnTo>
                      <a:pt x="101" y="433"/>
                    </a:lnTo>
                    <a:lnTo>
                      <a:pt x="126" y="421"/>
                    </a:lnTo>
                    <a:lnTo>
                      <a:pt x="156" y="410"/>
                    </a:lnTo>
                    <a:lnTo>
                      <a:pt x="187" y="390"/>
                    </a:lnTo>
                    <a:lnTo>
                      <a:pt x="211" y="378"/>
                    </a:lnTo>
                    <a:lnTo>
                      <a:pt x="221" y="374"/>
                    </a:lnTo>
                    <a:lnTo>
                      <a:pt x="229" y="371"/>
                    </a:lnTo>
                    <a:lnTo>
                      <a:pt x="236" y="369"/>
                    </a:lnTo>
                    <a:lnTo>
                      <a:pt x="244" y="369"/>
                    </a:lnTo>
                    <a:lnTo>
                      <a:pt x="259" y="368"/>
                    </a:lnTo>
                    <a:lnTo>
                      <a:pt x="277" y="368"/>
                    </a:lnTo>
                    <a:lnTo>
                      <a:pt x="301" y="368"/>
                    </a:lnTo>
                    <a:lnTo>
                      <a:pt x="333" y="362"/>
                    </a:lnTo>
                    <a:lnTo>
                      <a:pt x="331" y="340"/>
                    </a:lnTo>
                    <a:lnTo>
                      <a:pt x="330" y="320"/>
                    </a:lnTo>
                    <a:lnTo>
                      <a:pt x="327" y="303"/>
                    </a:lnTo>
                    <a:lnTo>
                      <a:pt x="326" y="288"/>
                    </a:lnTo>
                    <a:lnTo>
                      <a:pt x="326" y="281"/>
                    </a:lnTo>
                    <a:lnTo>
                      <a:pt x="326" y="272"/>
                    </a:lnTo>
                    <a:lnTo>
                      <a:pt x="329" y="266"/>
                    </a:lnTo>
                    <a:lnTo>
                      <a:pt x="330" y="259"/>
                    </a:lnTo>
                    <a:lnTo>
                      <a:pt x="334" y="250"/>
                    </a:lnTo>
                    <a:lnTo>
                      <a:pt x="338" y="243"/>
                    </a:lnTo>
                    <a:lnTo>
                      <a:pt x="345" y="235"/>
                    </a:lnTo>
                    <a:lnTo>
                      <a:pt x="352" y="225"/>
                    </a:lnTo>
                    <a:lnTo>
                      <a:pt x="348" y="191"/>
                    </a:lnTo>
                    <a:lnTo>
                      <a:pt x="344" y="159"/>
                    </a:lnTo>
                    <a:lnTo>
                      <a:pt x="343" y="142"/>
                    </a:lnTo>
                    <a:lnTo>
                      <a:pt x="343" y="128"/>
                    </a:lnTo>
                    <a:lnTo>
                      <a:pt x="344" y="113"/>
                    </a:lnTo>
                    <a:lnTo>
                      <a:pt x="347" y="99"/>
                    </a:lnTo>
                    <a:lnTo>
                      <a:pt x="351" y="87"/>
                    </a:lnTo>
                    <a:lnTo>
                      <a:pt x="356" y="74"/>
                    </a:lnTo>
                    <a:lnTo>
                      <a:pt x="365" y="63"/>
                    </a:lnTo>
                    <a:lnTo>
                      <a:pt x="374" y="54"/>
                    </a:lnTo>
                    <a:lnTo>
                      <a:pt x="387" y="45"/>
                    </a:lnTo>
                    <a:lnTo>
                      <a:pt x="402" y="37"/>
                    </a:lnTo>
                    <a:lnTo>
                      <a:pt x="420" y="30"/>
                    </a:lnTo>
                    <a:lnTo>
                      <a:pt x="442" y="25"/>
                    </a:lnTo>
                    <a:lnTo>
                      <a:pt x="442" y="22"/>
                    </a:lnTo>
                    <a:lnTo>
                      <a:pt x="444" y="19"/>
                    </a:lnTo>
                    <a:lnTo>
                      <a:pt x="444" y="16"/>
                    </a:lnTo>
                    <a:lnTo>
                      <a:pt x="445" y="14"/>
                    </a:lnTo>
                    <a:lnTo>
                      <a:pt x="446" y="11"/>
                    </a:lnTo>
                    <a:lnTo>
                      <a:pt x="448" y="8"/>
                    </a:lnTo>
                    <a:lnTo>
                      <a:pt x="448" y="5"/>
                    </a:lnTo>
                    <a:lnTo>
                      <a:pt x="449" y="2"/>
                    </a:lnTo>
                    <a:lnTo>
                      <a:pt x="462" y="1"/>
                    </a:lnTo>
                    <a:lnTo>
                      <a:pt x="471" y="1"/>
                    </a:lnTo>
                    <a:lnTo>
                      <a:pt x="480" y="0"/>
                    </a:lnTo>
                    <a:lnTo>
                      <a:pt x="485" y="0"/>
                    </a:lnTo>
                    <a:lnTo>
                      <a:pt x="492" y="1"/>
                    </a:lnTo>
                    <a:lnTo>
                      <a:pt x="498" y="1"/>
                    </a:lnTo>
                    <a:lnTo>
                      <a:pt x="505" y="2"/>
                    </a:lnTo>
                    <a:lnTo>
                      <a:pt x="513" y="5"/>
                    </a:lnTo>
                    <a:lnTo>
                      <a:pt x="514" y="45"/>
                    </a:lnTo>
                    <a:lnTo>
                      <a:pt x="517" y="90"/>
                    </a:lnTo>
                    <a:lnTo>
                      <a:pt x="521" y="137"/>
                    </a:lnTo>
                    <a:lnTo>
                      <a:pt x="528" y="185"/>
                    </a:lnTo>
                    <a:lnTo>
                      <a:pt x="536" y="234"/>
                    </a:lnTo>
                    <a:lnTo>
                      <a:pt x="548" y="281"/>
                    </a:lnTo>
                    <a:lnTo>
                      <a:pt x="554" y="303"/>
                    </a:lnTo>
                    <a:lnTo>
                      <a:pt x="561" y="324"/>
                    </a:lnTo>
                    <a:lnTo>
                      <a:pt x="568" y="344"/>
                    </a:lnTo>
                    <a:lnTo>
                      <a:pt x="575" y="362"/>
                    </a:lnTo>
                    <a:lnTo>
                      <a:pt x="579" y="368"/>
                    </a:lnTo>
                    <a:lnTo>
                      <a:pt x="582" y="375"/>
                    </a:lnTo>
                    <a:lnTo>
                      <a:pt x="584" y="383"/>
                    </a:lnTo>
                    <a:lnTo>
                      <a:pt x="584" y="393"/>
                    </a:lnTo>
                    <a:lnTo>
                      <a:pt x="584" y="416"/>
                    </a:lnTo>
                    <a:lnTo>
                      <a:pt x="582" y="443"/>
                    </a:lnTo>
                    <a:lnTo>
                      <a:pt x="578" y="470"/>
                    </a:lnTo>
                    <a:lnTo>
                      <a:pt x="572" y="495"/>
                    </a:lnTo>
                    <a:lnTo>
                      <a:pt x="567" y="518"/>
                    </a:lnTo>
                    <a:lnTo>
                      <a:pt x="561" y="534"/>
                    </a:lnTo>
                    <a:lnTo>
                      <a:pt x="550" y="537"/>
                    </a:lnTo>
                    <a:lnTo>
                      <a:pt x="539" y="540"/>
                    </a:lnTo>
                    <a:lnTo>
                      <a:pt x="528" y="544"/>
                    </a:lnTo>
                    <a:lnTo>
                      <a:pt x="518" y="548"/>
                    </a:lnTo>
                    <a:lnTo>
                      <a:pt x="499" y="559"/>
                    </a:lnTo>
                    <a:lnTo>
                      <a:pt x="480" y="573"/>
                    </a:lnTo>
                    <a:lnTo>
                      <a:pt x="460" y="587"/>
                    </a:lnTo>
                    <a:lnTo>
                      <a:pt x="439" y="599"/>
                    </a:lnTo>
                    <a:lnTo>
                      <a:pt x="430" y="605"/>
                    </a:lnTo>
                    <a:lnTo>
                      <a:pt x="419" y="610"/>
                    </a:lnTo>
                    <a:lnTo>
                      <a:pt x="408" y="615"/>
                    </a:lnTo>
                    <a:lnTo>
                      <a:pt x="395" y="617"/>
                    </a:lnTo>
                    <a:lnTo>
                      <a:pt x="385" y="624"/>
                    </a:lnTo>
                    <a:lnTo>
                      <a:pt x="376" y="630"/>
                    </a:lnTo>
                    <a:lnTo>
                      <a:pt x="366" y="633"/>
                    </a:lnTo>
                    <a:lnTo>
                      <a:pt x="355" y="634"/>
                    </a:lnTo>
                    <a:lnTo>
                      <a:pt x="345" y="634"/>
                    </a:lnTo>
                    <a:lnTo>
                      <a:pt x="334" y="633"/>
                    </a:lnTo>
                    <a:lnTo>
                      <a:pt x="324" y="631"/>
                    </a:lnTo>
                    <a:lnTo>
                      <a:pt x="315" y="628"/>
                    </a:lnTo>
                    <a:lnTo>
                      <a:pt x="294" y="624"/>
                    </a:lnTo>
                    <a:lnTo>
                      <a:pt x="273" y="621"/>
                    </a:lnTo>
                    <a:lnTo>
                      <a:pt x="264" y="623"/>
                    </a:lnTo>
                    <a:lnTo>
                      <a:pt x="252" y="624"/>
                    </a:lnTo>
                    <a:lnTo>
                      <a:pt x="243" y="627"/>
                    </a:lnTo>
                    <a:lnTo>
                      <a:pt x="232" y="633"/>
                    </a:lnTo>
                    <a:lnTo>
                      <a:pt x="230" y="651"/>
                    </a:lnTo>
                    <a:lnTo>
                      <a:pt x="229" y="667"/>
                    </a:lnTo>
                    <a:lnTo>
                      <a:pt x="226" y="681"/>
                    </a:lnTo>
                    <a:lnTo>
                      <a:pt x="222" y="695"/>
                    </a:lnTo>
                    <a:lnTo>
                      <a:pt x="216" y="706"/>
                    </a:lnTo>
                    <a:lnTo>
                      <a:pt x="211" y="716"/>
                    </a:lnTo>
                    <a:lnTo>
                      <a:pt x="204" y="724"/>
                    </a:lnTo>
                    <a:lnTo>
                      <a:pt x="196" y="732"/>
                    </a:lnTo>
                    <a:lnTo>
                      <a:pt x="186" y="738"/>
                    </a:lnTo>
                    <a:lnTo>
                      <a:pt x="175" y="743"/>
                    </a:lnTo>
                    <a:lnTo>
                      <a:pt x="164" y="746"/>
                    </a:lnTo>
                    <a:lnTo>
                      <a:pt x="150" y="750"/>
                    </a:lnTo>
                    <a:lnTo>
                      <a:pt x="135" y="752"/>
                    </a:lnTo>
                    <a:lnTo>
                      <a:pt x="118" y="753"/>
                    </a:lnTo>
                    <a:lnTo>
                      <a:pt x="100" y="754"/>
                    </a:lnTo>
                    <a:lnTo>
                      <a:pt x="81" y="754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3" name="TO"/>
              <p:cNvSpPr>
                <a:spLocks/>
              </p:cNvSpPr>
              <p:nvPr/>
            </p:nvSpPr>
            <p:spPr bwMode="auto">
              <a:xfrm rot="115097">
                <a:off x="2943906" y="2349229"/>
                <a:ext cx="593852" cy="969204"/>
              </a:xfrm>
              <a:custGeom>
                <a:avLst/>
                <a:gdLst>
                  <a:gd name="T0" fmla="*/ 2147483647 w 532"/>
                  <a:gd name="T1" fmla="*/ 2147483647 h 795"/>
                  <a:gd name="T2" fmla="*/ 2147483647 w 532"/>
                  <a:gd name="T3" fmla="*/ 2147483647 h 795"/>
                  <a:gd name="T4" fmla="*/ 2147483647 w 532"/>
                  <a:gd name="T5" fmla="*/ 2147483647 h 795"/>
                  <a:gd name="T6" fmla="*/ 2147483647 w 532"/>
                  <a:gd name="T7" fmla="*/ 2147483647 h 795"/>
                  <a:gd name="T8" fmla="*/ 2147483647 w 532"/>
                  <a:gd name="T9" fmla="*/ 2147483647 h 795"/>
                  <a:gd name="T10" fmla="*/ 2147483647 w 532"/>
                  <a:gd name="T11" fmla="*/ 2147483647 h 795"/>
                  <a:gd name="T12" fmla="*/ 2147483647 w 532"/>
                  <a:gd name="T13" fmla="*/ 2147483647 h 795"/>
                  <a:gd name="T14" fmla="*/ 2147483647 w 532"/>
                  <a:gd name="T15" fmla="*/ 2147483647 h 795"/>
                  <a:gd name="T16" fmla="*/ 2147483647 w 532"/>
                  <a:gd name="T17" fmla="*/ 2147483647 h 795"/>
                  <a:gd name="T18" fmla="*/ 2147483647 w 532"/>
                  <a:gd name="T19" fmla="*/ 2147483647 h 795"/>
                  <a:gd name="T20" fmla="*/ 2147483647 w 532"/>
                  <a:gd name="T21" fmla="*/ 2147483647 h 795"/>
                  <a:gd name="T22" fmla="*/ 2147483647 w 532"/>
                  <a:gd name="T23" fmla="*/ 2147483647 h 795"/>
                  <a:gd name="T24" fmla="*/ 2147483647 w 532"/>
                  <a:gd name="T25" fmla="*/ 2147483647 h 795"/>
                  <a:gd name="T26" fmla="*/ 2147483647 w 532"/>
                  <a:gd name="T27" fmla="*/ 2147483647 h 795"/>
                  <a:gd name="T28" fmla="*/ 2147483647 w 532"/>
                  <a:gd name="T29" fmla="*/ 2147483647 h 795"/>
                  <a:gd name="T30" fmla="*/ 2147483647 w 532"/>
                  <a:gd name="T31" fmla="*/ 2147483647 h 795"/>
                  <a:gd name="T32" fmla="*/ 2147483647 w 532"/>
                  <a:gd name="T33" fmla="*/ 2147483647 h 795"/>
                  <a:gd name="T34" fmla="*/ 2147483647 w 532"/>
                  <a:gd name="T35" fmla="*/ 2147483647 h 795"/>
                  <a:gd name="T36" fmla="*/ 2147483647 w 532"/>
                  <a:gd name="T37" fmla="*/ 2147483647 h 795"/>
                  <a:gd name="T38" fmla="*/ 2147483647 w 532"/>
                  <a:gd name="T39" fmla="*/ 2147483647 h 795"/>
                  <a:gd name="T40" fmla="*/ 2147483647 w 532"/>
                  <a:gd name="T41" fmla="*/ 2147483647 h 795"/>
                  <a:gd name="T42" fmla="*/ 2147483647 w 532"/>
                  <a:gd name="T43" fmla="*/ 2147483647 h 795"/>
                  <a:gd name="T44" fmla="*/ 2147483647 w 532"/>
                  <a:gd name="T45" fmla="*/ 2147483647 h 795"/>
                  <a:gd name="T46" fmla="*/ 2147483647 w 532"/>
                  <a:gd name="T47" fmla="*/ 2147483647 h 795"/>
                  <a:gd name="T48" fmla="*/ 2147483647 w 532"/>
                  <a:gd name="T49" fmla="*/ 2147483647 h 795"/>
                  <a:gd name="T50" fmla="*/ 2147483647 w 532"/>
                  <a:gd name="T51" fmla="*/ 2147483647 h 795"/>
                  <a:gd name="T52" fmla="*/ 2147483647 w 532"/>
                  <a:gd name="T53" fmla="*/ 2147483647 h 795"/>
                  <a:gd name="T54" fmla="*/ 2147483647 w 532"/>
                  <a:gd name="T55" fmla="*/ 2147483647 h 795"/>
                  <a:gd name="T56" fmla="*/ 2147483647 w 532"/>
                  <a:gd name="T57" fmla="*/ 2147483647 h 795"/>
                  <a:gd name="T58" fmla="*/ 2147483647 w 532"/>
                  <a:gd name="T59" fmla="*/ 2147483647 h 795"/>
                  <a:gd name="T60" fmla="*/ 2147483647 w 532"/>
                  <a:gd name="T61" fmla="*/ 2147483647 h 795"/>
                  <a:gd name="T62" fmla="*/ 2147483647 w 532"/>
                  <a:gd name="T63" fmla="*/ 2147483647 h 795"/>
                  <a:gd name="T64" fmla="*/ 2147483647 w 532"/>
                  <a:gd name="T65" fmla="*/ 2147483647 h 795"/>
                  <a:gd name="T66" fmla="*/ 2147483647 w 532"/>
                  <a:gd name="T67" fmla="*/ 2147483647 h 795"/>
                  <a:gd name="T68" fmla="*/ 2147483647 w 532"/>
                  <a:gd name="T69" fmla="*/ 2147483647 h 795"/>
                  <a:gd name="T70" fmla="*/ 2147483647 w 532"/>
                  <a:gd name="T71" fmla="*/ 2147483647 h 795"/>
                  <a:gd name="T72" fmla="*/ 2147483647 w 532"/>
                  <a:gd name="T73" fmla="*/ 2147483647 h 795"/>
                  <a:gd name="T74" fmla="*/ 2147483647 w 532"/>
                  <a:gd name="T75" fmla="*/ 2147483647 h 795"/>
                  <a:gd name="T76" fmla="*/ 2147483647 w 532"/>
                  <a:gd name="T77" fmla="*/ 2147483647 h 795"/>
                  <a:gd name="T78" fmla="*/ 2147483647 w 532"/>
                  <a:gd name="T79" fmla="*/ 2147483647 h 795"/>
                  <a:gd name="T80" fmla="*/ 2147483647 w 532"/>
                  <a:gd name="T81" fmla="*/ 2147483647 h 795"/>
                  <a:gd name="T82" fmla="*/ 2147483647 w 532"/>
                  <a:gd name="T83" fmla="*/ 2147483647 h 795"/>
                  <a:gd name="T84" fmla="*/ 2147483647 w 532"/>
                  <a:gd name="T85" fmla="*/ 2147483647 h 795"/>
                  <a:gd name="T86" fmla="*/ 2147483647 w 532"/>
                  <a:gd name="T87" fmla="*/ 2147483647 h 795"/>
                  <a:gd name="T88" fmla="*/ 2147483647 w 532"/>
                  <a:gd name="T89" fmla="*/ 2147483647 h 795"/>
                  <a:gd name="T90" fmla="*/ 2147483647 w 532"/>
                  <a:gd name="T91" fmla="*/ 2147483647 h 795"/>
                  <a:gd name="T92" fmla="*/ 2147483647 w 532"/>
                  <a:gd name="T93" fmla="*/ 2147483647 h 795"/>
                  <a:gd name="T94" fmla="*/ 2147483647 w 532"/>
                  <a:gd name="T95" fmla="*/ 2147483647 h 795"/>
                  <a:gd name="T96" fmla="*/ 2147483647 w 532"/>
                  <a:gd name="T97" fmla="*/ 2147483647 h 795"/>
                  <a:gd name="T98" fmla="*/ 2147483647 w 532"/>
                  <a:gd name="T99" fmla="*/ 2147483647 h 795"/>
                  <a:gd name="T100" fmla="*/ 2147483647 w 532"/>
                  <a:gd name="T101" fmla="*/ 2147483647 h 795"/>
                  <a:gd name="T102" fmla="*/ 2147483647 w 532"/>
                  <a:gd name="T103" fmla="*/ 2147483647 h 795"/>
                  <a:gd name="T104" fmla="*/ 2147483647 w 532"/>
                  <a:gd name="T105" fmla="*/ 2147483647 h 795"/>
                  <a:gd name="T106" fmla="*/ 2147483647 w 532"/>
                  <a:gd name="T107" fmla="*/ 2147483647 h 795"/>
                  <a:gd name="T108" fmla="*/ 2147483647 w 532"/>
                  <a:gd name="T109" fmla="*/ 2147483647 h 795"/>
                  <a:gd name="T110" fmla="*/ 2147483647 w 532"/>
                  <a:gd name="T111" fmla="*/ 2147483647 h 795"/>
                  <a:gd name="T112" fmla="*/ 2147483647 w 532"/>
                  <a:gd name="T113" fmla="*/ 2147483647 h 795"/>
                  <a:gd name="T114" fmla="*/ 2147483647 w 532"/>
                  <a:gd name="T115" fmla="*/ 2147483647 h 795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532"/>
                  <a:gd name="T175" fmla="*/ 0 h 795"/>
                  <a:gd name="T176" fmla="*/ 532 w 532"/>
                  <a:gd name="T177" fmla="*/ 795 h 795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532" h="795">
                    <a:moveTo>
                      <a:pt x="417" y="763"/>
                    </a:moveTo>
                    <a:lnTo>
                      <a:pt x="391" y="762"/>
                    </a:lnTo>
                    <a:lnTo>
                      <a:pt x="367" y="759"/>
                    </a:lnTo>
                    <a:lnTo>
                      <a:pt x="345" y="758"/>
                    </a:lnTo>
                    <a:lnTo>
                      <a:pt x="325" y="755"/>
                    </a:lnTo>
                    <a:lnTo>
                      <a:pt x="302" y="754"/>
                    </a:lnTo>
                    <a:lnTo>
                      <a:pt x="282" y="754"/>
                    </a:lnTo>
                    <a:lnTo>
                      <a:pt x="258" y="756"/>
                    </a:lnTo>
                    <a:lnTo>
                      <a:pt x="234" y="759"/>
                    </a:lnTo>
                    <a:lnTo>
                      <a:pt x="226" y="751"/>
                    </a:lnTo>
                    <a:lnTo>
                      <a:pt x="219" y="744"/>
                    </a:lnTo>
                    <a:lnTo>
                      <a:pt x="212" y="738"/>
                    </a:lnTo>
                    <a:lnTo>
                      <a:pt x="205" y="734"/>
                    </a:lnTo>
                    <a:lnTo>
                      <a:pt x="198" y="731"/>
                    </a:lnTo>
                    <a:lnTo>
                      <a:pt x="192" y="730"/>
                    </a:lnTo>
                    <a:lnTo>
                      <a:pt x="183" y="729"/>
                    </a:lnTo>
                    <a:lnTo>
                      <a:pt x="176" y="729"/>
                    </a:lnTo>
                    <a:lnTo>
                      <a:pt x="175" y="731"/>
                    </a:lnTo>
                    <a:lnTo>
                      <a:pt x="172" y="733"/>
                    </a:lnTo>
                    <a:lnTo>
                      <a:pt x="171" y="734"/>
                    </a:lnTo>
                    <a:lnTo>
                      <a:pt x="168" y="736"/>
                    </a:lnTo>
                    <a:lnTo>
                      <a:pt x="167" y="738"/>
                    </a:lnTo>
                    <a:lnTo>
                      <a:pt x="165" y="740"/>
                    </a:lnTo>
                    <a:lnTo>
                      <a:pt x="164" y="742"/>
                    </a:lnTo>
                    <a:lnTo>
                      <a:pt x="161" y="744"/>
                    </a:lnTo>
                    <a:lnTo>
                      <a:pt x="158" y="742"/>
                    </a:lnTo>
                    <a:lnTo>
                      <a:pt x="154" y="740"/>
                    </a:lnTo>
                    <a:lnTo>
                      <a:pt x="151" y="737"/>
                    </a:lnTo>
                    <a:lnTo>
                      <a:pt x="149" y="733"/>
                    </a:lnTo>
                    <a:lnTo>
                      <a:pt x="144" y="727"/>
                    </a:lnTo>
                    <a:lnTo>
                      <a:pt x="140" y="719"/>
                    </a:lnTo>
                    <a:lnTo>
                      <a:pt x="135" y="708"/>
                    </a:lnTo>
                    <a:lnTo>
                      <a:pt x="128" y="693"/>
                    </a:lnTo>
                    <a:lnTo>
                      <a:pt x="122" y="693"/>
                    </a:lnTo>
                    <a:lnTo>
                      <a:pt x="117" y="691"/>
                    </a:lnTo>
                    <a:lnTo>
                      <a:pt x="111" y="691"/>
                    </a:lnTo>
                    <a:lnTo>
                      <a:pt x="106" y="691"/>
                    </a:lnTo>
                    <a:lnTo>
                      <a:pt x="100" y="690"/>
                    </a:lnTo>
                    <a:lnTo>
                      <a:pt x="95" y="690"/>
                    </a:lnTo>
                    <a:lnTo>
                      <a:pt x="90" y="690"/>
                    </a:lnTo>
                    <a:lnTo>
                      <a:pt x="85" y="688"/>
                    </a:lnTo>
                    <a:lnTo>
                      <a:pt x="74" y="704"/>
                    </a:lnTo>
                    <a:lnTo>
                      <a:pt x="67" y="715"/>
                    </a:lnTo>
                    <a:lnTo>
                      <a:pt x="60" y="723"/>
                    </a:lnTo>
                    <a:lnTo>
                      <a:pt x="56" y="729"/>
                    </a:lnTo>
                    <a:lnTo>
                      <a:pt x="54" y="733"/>
                    </a:lnTo>
                    <a:lnTo>
                      <a:pt x="52" y="737"/>
                    </a:lnTo>
                    <a:lnTo>
                      <a:pt x="52" y="740"/>
                    </a:lnTo>
                    <a:lnTo>
                      <a:pt x="50" y="744"/>
                    </a:lnTo>
                    <a:lnTo>
                      <a:pt x="47" y="747"/>
                    </a:lnTo>
                    <a:lnTo>
                      <a:pt x="42" y="752"/>
                    </a:lnTo>
                    <a:lnTo>
                      <a:pt x="38" y="759"/>
                    </a:lnTo>
                    <a:lnTo>
                      <a:pt x="32" y="769"/>
                    </a:lnTo>
                    <a:lnTo>
                      <a:pt x="27" y="778"/>
                    </a:lnTo>
                    <a:lnTo>
                      <a:pt x="21" y="787"/>
                    </a:lnTo>
                    <a:lnTo>
                      <a:pt x="17" y="792"/>
                    </a:lnTo>
                    <a:lnTo>
                      <a:pt x="14" y="794"/>
                    </a:lnTo>
                    <a:lnTo>
                      <a:pt x="10" y="780"/>
                    </a:lnTo>
                    <a:lnTo>
                      <a:pt x="6" y="765"/>
                    </a:lnTo>
                    <a:lnTo>
                      <a:pt x="5" y="749"/>
                    </a:lnTo>
                    <a:lnTo>
                      <a:pt x="2" y="734"/>
                    </a:lnTo>
                    <a:lnTo>
                      <a:pt x="0" y="702"/>
                    </a:lnTo>
                    <a:lnTo>
                      <a:pt x="2" y="672"/>
                    </a:lnTo>
                    <a:lnTo>
                      <a:pt x="6" y="640"/>
                    </a:lnTo>
                    <a:lnTo>
                      <a:pt x="11" y="608"/>
                    </a:lnTo>
                    <a:lnTo>
                      <a:pt x="20" y="576"/>
                    </a:lnTo>
                    <a:lnTo>
                      <a:pt x="29" y="546"/>
                    </a:lnTo>
                    <a:lnTo>
                      <a:pt x="42" y="515"/>
                    </a:lnTo>
                    <a:lnTo>
                      <a:pt x="56" y="485"/>
                    </a:lnTo>
                    <a:lnTo>
                      <a:pt x="70" y="456"/>
                    </a:lnTo>
                    <a:lnTo>
                      <a:pt x="86" y="428"/>
                    </a:lnTo>
                    <a:lnTo>
                      <a:pt x="103" y="402"/>
                    </a:lnTo>
                    <a:lnTo>
                      <a:pt x="120" y="377"/>
                    </a:lnTo>
                    <a:lnTo>
                      <a:pt x="138" y="353"/>
                    </a:lnTo>
                    <a:lnTo>
                      <a:pt x="156" y="331"/>
                    </a:lnTo>
                    <a:lnTo>
                      <a:pt x="160" y="315"/>
                    </a:lnTo>
                    <a:lnTo>
                      <a:pt x="164" y="292"/>
                    </a:lnTo>
                    <a:lnTo>
                      <a:pt x="168" y="269"/>
                    </a:lnTo>
                    <a:lnTo>
                      <a:pt x="174" y="244"/>
                    </a:lnTo>
                    <a:lnTo>
                      <a:pt x="178" y="220"/>
                    </a:lnTo>
                    <a:lnTo>
                      <a:pt x="182" y="198"/>
                    </a:lnTo>
                    <a:lnTo>
                      <a:pt x="186" y="179"/>
                    </a:lnTo>
                    <a:lnTo>
                      <a:pt x="190" y="166"/>
                    </a:lnTo>
                    <a:lnTo>
                      <a:pt x="211" y="154"/>
                    </a:lnTo>
                    <a:lnTo>
                      <a:pt x="228" y="140"/>
                    </a:lnTo>
                    <a:lnTo>
                      <a:pt x="241" y="125"/>
                    </a:lnTo>
                    <a:lnTo>
                      <a:pt x="254" y="110"/>
                    </a:lnTo>
                    <a:lnTo>
                      <a:pt x="265" y="93"/>
                    </a:lnTo>
                    <a:lnTo>
                      <a:pt x="273" y="74"/>
                    </a:lnTo>
                    <a:lnTo>
                      <a:pt x="280" y="53"/>
                    </a:lnTo>
                    <a:lnTo>
                      <a:pt x="287" y="31"/>
                    </a:lnTo>
                    <a:lnTo>
                      <a:pt x="283" y="27"/>
                    </a:lnTo>
                    <a:lnTo>
                      <a:pt x="279" y="24"/>
                    </a:lnTo>
                    <a:lnTo>
                      <a:pt x="276" y="22"/>
                    </a:lnTo>
                    <a:lnTo>
                      <a:pt x="273" y="21"/>
                    </a:lnTo>
                    <a:lnTo>
                      <a:pt x="270" y="20"/>
                    </a:lnTo>
                    <a:lnTo>
                      <a:pt x="266" y="18"/>
                    </a:lnTo>
                    <a:lnTo>
                      <a:pt x="262" y="18"/>
                    </a:lnTo>
                    <a:lnTo>
                      <a:pt x="257" y="17"/>
                    </a:lnTo>
                    <a:lnTo>
                      <a:pt x="257" y="14"/>
                    </a:lnTo>
                    <a:lnTo>
                      <a:pt x="257" y="13"/>
                    </a:lnTo>
                    <a:lnTo>
                      <a:pt x="257" y="10"/>
                    </a:lnTo>
                    <a:lnTo>
                      <a:pt x="257" y="9"/>
                    </a:lnTo>
                    <a:lnTo>
                      <a:pt x="257" y="6"/>
                    </a:lnTo>
                    <a:lnTo>
                      <a:pt x="257" y="4"/>
                    </a:lnTo>
                    <a:lnTo>
                      <a:pt x="257" y="2"/>
                    </a:lnTo>
                    <a:lnTo>
                      <a:pt x="257" y="0"/>
                    </a:lnTo>
                    <a:lnTo>
                      <a:pt x="277" y="3"/>
                    </a:lnTo>
                    <a:lnTo>
                      <a:pt x="295" y="7"/>
                    </a:lnTo>
                    <a:lnTo>
                      <a:pt x="312" y="11"/>
                    </a:lnTo>
                    <a:lnTo>
                      <a:pt x="327" y="18"/>
                    </a:lnTo>
                    <a:lnTo>
                      <a:pt x="338" y="27"/>
                    </a:lnTo>
                    <a:lnTo>
                      <a:pt x="349" y="36"/>
                    </a:lnTo>
                    <a:lnTo>
                      <a:pt x="358" y="46"/>
                    </a:lnTo>
                    <a:lnTo>
                      <a:pt x="365" y="58"/>
                    </a:lnTo>
                    <a:lnTo>
                      <a:pt x="369" y="71"/>
                    </a:lnTo>
                    <a:lnTo>
                      <a:pt x="372" y="85"/>
                    </a:lnTo>
                    <a:lnTo>
                      <a:pt x="372" y="101"/>
                    </a:lnTo>
                    <a:lnTo>
                      <a:pt x="370" y="118"/>
                    </a:lnTo>
                    <a:lnTo>
                      <a:pt x="367" y="137"/>
                    </a:lnTo>
                    <a:lnTo>
                      <a:pt x="363" y="157"/>
                    </a:lnTo>
                    <a:lnTo>
                      <a:pt x="356" y="177"/>
                    </a:lnTo>
                    <a:lnTo>
                      <a:pt x="348" y="200"/>
                    </a:lnTo>
                    <a:lnTo>
                      <a:pt x="349" y="200"/>
                    </a:lnTo>
                    <a:lnTo>
                      <a:pt x="351" y="200"/>
                    </a:lnTo>
                    <a:lnTo>
                      <a:pt x="352" y="200"/>
                    </a:lnTo>
                    <a:lnTo>
                      <a:pt x="354" y="200"/>
                    </a:lnTo>
                    <a:lnTo>
                      <a:pt x="355" y="200"/>
                    </a:lnTo>
                    <a:lnTo>
                      <a:pt x="356" y="200"/>
                    </a:lnTo>
                    <a:lnTo>
                      <a:pt x="358" y="200"/>
                    </a:lnTo>
                    <a:lnTo>
                      <a:pt x="359" y="200"/>
                    </a:lnTo>
                    <a:lnTo>
                      <a:pt x="367" y="219"/>
                    </a:lnTo>
                    <a:lnTo>
                      <a:pt x="376" y="234"/>
                    </a:lnTo>
                    <a:lnTo>
                      <a:pt x="380" y="240"/>
                    </a:lnTo>
                    <a:lnTo>
                      <a:pt x="384" y="245"/>
                    </a:lnTo>
                    <a:lnTo>
                      <a:pt x="390" y="249"/>
                    </a:lnTo>
                    <a:lnTo>
                      <a:pt x="395" y="254"/>
                    </a:lnTo>
                    <a:lnTo>
                      <a:pt x="408" y="259"/>
                    </a:lnTo>
                    <a:lnTo>
                      <a:pt x="423" y="263"/>
                    </a:lnTo>
                    <a:lnTo>
                      <a:pt x="441" y="267"/>
                    </a:lnTo>
                    <a:lnTo>
                      <a:pt x="463" y="272"/>
                    </a:lnTo>
                    <a:lnTo>
                      <a:pt x="463" y="276"/>
                    </a:lnTo>
                    <a:lnTo>
                      <a:pt x="464" y="280"/>
                    </a:lnTo>
                    <a:lnTo>
                      <a:pt x="464" y="285"/>
                    </a:lnTo>
                    <a:lnTo>
                      <a:pt x="466" y="290"/>
                    </a:lnTo>
                    <a:lnTo>
                      <a:pt x="466" y="295"/>
                    </a:lnTo>
                    <a:lnTo>
                      <a:pt x="467" y="299"/>
                    </a:lnTo>
                    <a:lnTo>
                      <a:pt x="467" y="303"/>
                    </a:lnTo>
                    <a:lnTo>
                      <a:pt x="469" y="309"/>
                    </a:lnTo>
                    <a:lnTo>
                      <a:pt x="455" y="313"/>
                    </a:lnTo>
                    <a:lnTo>
                      <a:pt x="444" y="317"/>
                    </a:lnTo>
                    <a:lnTo>
                      <a:pt x="435" y="324"/>
                    </a:lnTo>
                    <a:lnTo>
                      <a:pt x="428" y="331"/>
                    </a:lnTo>
                    <a:lnTo>
                      <a:pt x="423" y="339"/>
                    </a:lnTo>
                    <a:lnTo>
                      <a:pt x="420" y="351"/>
                    </a:lnTo>
                    <a:lnTo>
                      <a:pt x="416" y="363"/>
                    </a:lnTo>
                    <a:lnTo>
                      <a:pt x="413" y="377"/>
                    </a:lnTo>
                    <a:lnTo>
                      <a:pt x="423" y="388"/>
                    </a:lnTo>
                    <a:lnTo>
                      <a:pt x="431" y="399"/>
                    </a:lnTo>
                    <a:lnTo>
                      <a:pt x="439" y="412"/>
                    </a:lnTo>
                    <a:lnTo>
                      <a:pt x="446" y="424"/>
                    </a:lnTo>
                    <a:lnTo>
                      <a:pt x="453" y="438"/>
                    </a:lnTo>
                    <a:lnTo>
                      <a:pt x="460" y="452"/>
                    </a:lnTo>
                    <a:lnTo>
                      <a:pt x="467" y="468"/>
                    </a:lnTo>
                    <a:lnTo>
                      <a:pt x="474" y="486"/>
                    </a:lnTo>
                    <a:lnTo>
                      <a:pt x="489" y="488"/>
                    </a:lnTo>
                    <a:lnTo>
                      <a:pt x="500" y="490"/>
                    </a:lnTo>
                    <a:lnTo>
                      <a:pt x="509" y="492"/>
                    </a:lnTo>
                    <a:lnTo>
                      <a:pt x="516" y="493"/>
                    </a:lnTo>
                    <a:lnTo>
                      <a:pt x="520" y="495"/>
                    </a:lnTo>
                    <a:lnTo>
                      <a:pt x="524" y="497"/>
                    </a:lnTo>
                    <a:lnTo>
                      <a:pt x="528" y="500"/>
                    </a:lnTo>
                    <a:lnTo>
                      <a:pt x="531" y="503"/>
                    </a:lnTo>
                    <a:lnTo>
                      <a:pt x="520" y="518"/>
                    </a:lnTo>
                    <a:lnTo>
                      <a:pt x="509" y="531"/>
                    </a:lnTo>
                    <a:lnTo>
                      <a:pt x="499" y="543"/>
                    </a:lnTo>
                    <a:lnTo>
                      <a:pt x="488" y="554"/>
                    </a:lnTo>
                    <a:lnTo>
                      <a:pt x="480" y="567"/>
                    </a:lnTo>
                    <a:lnTo>
                      <a:pt x="473" y="579"/>
                    </a:lnTo>
                    <a:lnTo>
                      <a:pt x="466" y="594"/>
                    </a:lnTo>
                    <a:lnTo>
                      <a:pt x="463" y="612"/>
                    </a:lnTo>
                    <a:lnTo>
                      <a:pt x="473" y="616"/>
                    </a:lnTo>
                    <a:lnTo>
                      <a:pt x="480" y="621"/>
                    </a:lnTo>
                    <a:lnTo>
                      <a:pt x="485" y="625"/>
                    </a:lnTo>
                    <a:lnTo>
                      <a:pt x="489" y="629"/>
                    </a:lnTo>
                    <a:lnTo>
                      <a:pt x="492" y="634"/>
                    </a:lnTo>
                    <a:lnTo>
                      <a:pt x="492" y="640"/>
                    </a:lnTo>
                    <a:lnTo>
                      <a:pt x="492" y="646"/>
                    </a:lnTo>
                    <a:lnTo>
                      <a:pt x="492" y="651"/>
                    </a:lnTo>
                    <a:lnTo>
                      <a:pt x="488" y="665"/>
                    </a:lnTo>
                    <a:lnTo>
                      <a:pt x="482" y="679"/>
                    </a:lnTo>
                    <a:lnTo>
                      <a:pt x="477" y="694"/>
                    </a:lnTo>
                    <a:lnTo>
                      <a:pt x="474" y="709"/>
                    </a:lnTo>
                    <a:lnTo>
                      <a:pt x="477" y="711"/>
                    </a:lnTo>
                    <a:lnTo>
                      <a:pt x="478" y="712"/>
                    </a:lnTo>
                    <a:lnTo>
                      <a:pt x="481" y="712"/>
                    </a:lnTo>
                    <a:lnTo>
                      <a:pt x="484" y="713"/>
                    </a:lnTo>
                    <a:lnTo>
                      <a:pt x="487" y="715"/>
                    </a:lnTo>
                    <a:lnTo>
                      <a:pt x="488" y="715"/>
                    </a:lnTo>
                    <a:lnTo>
                      <a:pt x="491" y="716"/>
                    </a:lnTo>
                    <a:lnTo>
                      <a:pt x="494" y="718"/>
                    </a:lnTo>
                    <a:lnTo>
                      <a:pt x="494" y="722"/>
                    </a:lnTo>
                    <a:lnTo>
                      <a:pt x="495" y="729"/>
                    </a:lnTo>
                    <a:lnTo>
                      <a:pt x="495" y="737"/>
                    </a:lnTo>
                    <a:lnTo>
                      <a:pt x="496" y="747"/>
                    </a:lnTo>
                    <a:lnTo>
                      <a:pt x="498" y="756"/>
                    </a:lnTo>
                    <a:lnTo>
                      <a:pt x="499" y="765"/>
                    </a:lnTo>
                    <a:lnTo>
                      <a:pt x="500" y="772"/>
                    </a:lnTo>
                    <a:lnTo>
                      <a:pt x="500" y="777"/>
                    </a:lnTo>
                    <a:lnTo>
                      <a:pt x="496" y="776"/>
                    </a:lnTo>
                    <a:lnTo>
                      <a:pt x="491" y="772"/>
                    </a:lnTo>
                    <a:lnTo>
                      <a:pt x="485" y="767"/>
                    </a:lnTo>
                    <a:lnTo>
                      <a:pt x="480" y="760"/>
                    </a:lnTo>
                    <a:lnTo>
                      <a:pt x="474" y="755"/>
                    </a:lnTo>
                    <a:lnTo>
                      <a:pt x="469" y="751"/>
                    </a:lnTo>
                    <a:lnTo>
                      <a:pt x="463" y="747"/>
                    </a:lnTo>
                    <a:lnTo>
                      <a:pt x="459" y="747"/>
                    </a:lnTo>
                    <a:lnTo>
                      <a:pt x="457" y="749"/>
                    </a:lnTo>
                    <a:lnTo>
                      <a:pt x="457" y="751"/>
                    </a:lnTo>
                    <a:lnTo>
                      <a:pt x="456" y="754"/>
                    </a:lnTo>
                    <a:lnTo>
                      <a:pt x="455" y="756"/>
                    </a:lnTo>
                    <a:lnTo>
                      <a:pt x="453" y="759"/>
                    </a:lnTo>
                    <a:lnTo>
                      <a:pt x="453" y="762"/>
                    </a:lnTo>
                    <a:lnTo>
                      <a:pt x="452" y="765"/>
                    </a:lnTo>
                    <a:lnTo>
                      <a:pt x="452" y="767"/>
                    </a:lnTo>
                    <a:lnTo>
                      <a:pt x="446" y="766"/>
                    </a:lnTo>
                    <a:lnTo>
                      <a:pt x="442" y="766"/>
                    </a:lnTo>
                    <a:lnTo>
                      <a:pt x="438" y="766"/>
                    </a:lnTo>
                    <a:lnTo>
                      <a:pt x="434" y="765"/>
                    </a:lnTo>
                    <a:lnTo>
                      <a:pt x="430" y="765"/>
                    </a:lnTo>
                    <a:lnTo>
                      <a:pt x="426" y="765"/>
                    </a:lnTo>
                    <a:lnTo>
                      <a:pt x="421" y="763"/>
                    </a:lnTo>
                    <a:lnTo>
                      <a:pt x="417" y="763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4" name="MT"/>
              <p:cNvSpPr>
                <a:spLocks/>
              </p:cNvSpPr>
              <p:nvPr/>
            </p:nvSpPr>
            <p:spPr bwMode="auto">
              <a:xfrm rot="109188">
                <a:off x="1701856" y="2497578"/>
                <a:ext cx="1348095" cy="1342190"/>
              </a:xfrm>
              <a:custGeom>
                <a:avLst/>
                <a:gdLst>
                  <a:gd name="T0" fmla="*/ 2147483647 w 1206"/>
                  <a:gd name="T1" fmla="*/ 2147483647 h 1101"/>
                  <a:gd name="T2" fmla="*/ 2147483647 w 1206"/>
                  <a:gd name="T3" fmla="*/ 2147483647 h 1101"/>
                  <a:gd name="T4" fmla="*/ 2147483647 w 1206"/>
                  <a:gd name="T5" fmla="*/ 2147483647 h 1101"/>
                  <a:gd name="T6" fmla="*/ 2147483647 w 1206"/>
                  <a:gd name="T7" fmla="*/ 2147483647 h 1101"/>
                  <a:gd name="T8" fmla="*/ 2147483647 w 1206"/>
                  <a:gd name="T9" fmla="*/ 2147483647 h 1101"/>
                  <a:gd name="T10" fmla="*/ 2147483647 w 1206"/>
                  <a:gd name="T11" fmla="*/ 2147483647 h 1101"/>
                  <a:gd name="T12" fmla="*/ 2147483647 w 1206"/>
                  <a:gd name="T13" fmla="*/ 2147483647 h 1101"/>
                  <a:gd name="T14" fmla="*/ 2147483647 w 1206"/>
                  <a:gd name="T15" fmla="*/ 2147483647 h 1101"/>
                  <a:gd name="T16" fmla="*/ 2147483647 w 1206"/>
                  <a:gd name="T17" fmla="*/ 2147483647 h 1101"/>
                  <a:gd name="T18" fmla="*/ 2147483647 w 1206"/>
                  <a:gd name="T19" fmla="*/ 2147483647 h 1101"/>
                  <a:gd name="T20" fmla="*/ 2147483647 w 1206"/>
                  <a:gd name="T21" fmla="*/ 2147483647 h 1101"/>
                  <a:gd name="T22" fmla="*/ 2147483647 w 1206"/>
                  <a:gd name="T23" fmla="*/ 2147483647 h 1101"/>
                  <a:gd name="T24" fmla="*/ 2147483647 w 1206"/>
                  <a:gd name="T25" fmla="*/ 2147483647 h 1101"/>
                  <a:gd name="T26" fmla="*/ 2147483647 w 1206"/>
                  <a:gd name="T27" fmla="*/ 2147483647 h 1101"/>
                  <a:gd name="T28" fmla="*/ 2147483647 w 1206"/>
                  <a:gd name="T29" fmla="*/ 2147483647 h 1101"/>
                  <a:gd name="T30" fmla="*/ 2147483647 w 1206"/>
                  <a:gd name="T31" fmla="*/ 2147483647 h 1101"/>
                  <a:gd name="T32" fmla="*/ 2147483647 w 1206"/>
                  <a:gd name="T33" fmla="*/ 2147483647 h 1101"/>
                  <a:gd name="T34" fmla="*/ 2147483647 w 1206"/>
                  <a:gd name="T35" fmla="*/ 2147483647 h 1101"/>
                  <a:gd name="T36" fmla="*/ 2147483647 w 1206"/>
                  <a:gd name="T37" fmla="*/ 2147483647 h 1101"/>
                  <a:gd name="T38" fmla="*/ 2147483647 w 1206"/>
                  <a:gd name="T39" fmla="*/ 2147483647 h 1101"/>
                  <a:gd name="T40" fmla="*/ 2147483647 w 1206"/>
                  <a:gd name="T41" fmla="*/ 2147483647 h 1101"/>
                  <a:gd name="T42" fmla="*/ 2147483647 w 1206"/>
                  <a:gd name="T43" fmla="*/ 2147483647 h 1101"/>
                  <a:gd name="T44" fmla="*/ 2147483647 w 1206"/>
                  <a:gd name="T45" fmla="*/ 2147483647 h 1101"/>
                  <a:gd name="T46" fmla="*/ 2147483647 w 1206"/>
                  <a:gd name="T47" fmla="*/ 2147483647 h 1101"/>
                  <a:gd name="T48" fmla="*/ 2147483647 w 1206"/>
                  <a:gd name="T49" fmla="*/ 2147483647 h 1101"/>
                  <a:gd name="T50" fmla="*/ 2147483647 w 1206"/>
                  <a:gd name="T51" fmla="*/ 2147483647 h 1101"/>
                  <a:gd name="T52" fmla="*/ 2147483647 w 1206"/>
                  <a:gd name="T53" fmla="*/ 2147483647 h 1101"/>
                  <a:gd name="T54" fmla="*/ 2147483647 w 1206"/>
                  <a:gd name="T55" fmla="*/ 2147483647 h 1101"/>
                  <a:gd name="T56" fmla="*/ 2147483647 w 1206"/>
                  <a:gd name="T57" fmla="*/ 2147483647 h 1101"/>
                  <a:gd name="T58" fmla="*/ 2147483647 w 1206"/>
                  <a:gd name="T59" fmla="*/ 2147483647 h 1101"/>
                  <a:gd name="T60" fmla="*/ 2147483647 w 1206"/>
                  <a:gd name="T61" fmla="*/ 2147483647 h 1101"/>
                  <a:gd name="T62" fmla="*/ 2147483647 w 1206"/>
                  <a:gd name="T63" fmla="*/ 2147483647 h 1101"/>
                  <a:gd name="T64" fmla="*/ 2147483647 w 1206"/>
                  <a:gd name="T65" fmla="*/ 2147483647 h 1101"/>
                  <a:gd name="T66" fmla="*/ 2147483647 w 1206"/>
                  <a:gd name="T67" fmla="*/ 2147483647 h 1101"/>
                  <a:gd name="T68" fmla="*/ 2147483647 w 1206"/>
                  <a:gd name="T69" fmla="*/ 2147483647 h 1101"/>
                  <a:gd name="T70" fmla="*/ 2147483647 w 1206"/>
                  <a:gd name="T71" fmla="*/ 2147483647 h 1101"/>
                  <a:gd name="T72" fmla="*/ 2147483647 w 1206"/>
                  <a:gd name="T73" fmla="*/ 2147483647 h 1101"/>
                  <a:gd name="T74" fmla="*/ 2147483647 w 1206"/>
                  <a:gd name="T75" fmla="*/ 2147483647 h 1101"/>
                  <a:gd name="T76" fmla="*/ 2147483647 w 1206"/>
                  <a:gd name="T77" fmla="*/ 2147483647 h 1101"/>
                  <a:gd name="T78" fmla="*/ 2147483647 w 1206"/>
                  <a:gd name="T79" fmla="*/ 2147483647 h 1101"/>
                  <a:gd name="T80" fmla="*/ 2147483647 w 1206"/>
                  <a:gd name="T81" fmla="*/ 2147483647 h 1101"/>
                  <a:gd name="T82" fmla="*/ 2147483647 w 1206"/>
                  <a:gd name="T83" fmla="*/ 2147483647 h 1101"/>
                  <a:gd name="T84" fmla="*/ 2147483647 w 1206"/>
                  <a:gd name="T85" fmla="*/ 2147483647 h 1101"/>
                  <a:gd name="T86" fmla="*/ 2147483647 w 1206"/>
                  <a:gd name="T87" fmla="*/ 2147483647 h 1101"/>
                  <a:gd name="T88" fmla="*/ 2147483647 w 1206"/>
                  <a:gd name="T89" fmla="*/ 2147483647 h 1101"/>
                  <a:gd name="T90" fmla="*/ 2147483647 w 1206"/>
                  <a:gd name="T91" fmla="*/ 2147483647 h 1101"/>
                  <a:gd name="T92" fmla="*/ 2147483647 w 1206"/>
                  <a:gd name="T93" fmla="*/ 2147483647 h 1101"/>
                  <a:gd name="T94" fmla="*/ 2147483647 w 1206"/>
                  <a:gd name="T95" fmla="*/ 2147483647 h 1101"/>
                  <a:gd name="T96" fmla="*/ 2147483647 w 1206"/>
                  <a:gd name="T97" fmla="*/ 2147483647 h 1101"/>
                  <a:gd name="T98" fmla="*/ 2147483647 w 1206"/>
                  <a:gd name="T99" fmla="*/ 2147483647 h 1101"/>
                  <a:gd name="T100" fmla="*/ 2147483647 w 1206"/>
                  <a:gd name="T101" fmla="*/ 2147483647 h 1101"/>
                  <a:gd name="T102" fmla="*/ 2147483647 w 1206"/>
                  <a:gd name="T103" fmla="*/ 2147483647 h 110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206"/>
                  <a:gd name="T157" fmla="*/ 0 h 1101"/>
                  <a:gd name="T158" fmla="*/ 1206 w 1206"/>
                  <a:gd name="T159" fmla="*/ 1101 h 110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206" h="1101">
                    <a:moveTo>
                      <a:pt x="424" y="1074"/>
                    </a:moveTo>
                    <a:lnTo>
                      <a:pt x="413" y="1056"/>
                    </a:lnTo>
                    <a:lnTo>
                      <a:pt x="404" y="1043"/>
                    </a:lnTo>
                    <a:lnTo>
                      <a:pt x="396" y="1035"/>
                    </a:lnTo>
                    <a:lnTo>
                      <a:pt x="389" y="1031"/>
                    </a:lnTo>
                    <a:lnTo>
                      <a:pt x="381" y="1027"/>
                    </a:lnTo>
                    <a:lnTo>
                      <a:pt x="372" y="1025"/>
                    </a:lnTo>
                    <a:lnTo>
                      <a:pt x="361" y="1022"/>
                    </a:lnTo>
                    <a:lnTo>
                      <a:pt x="348" y="1020"/>
                    </a:lnTo>
                    <a:lnTo>
                      <a:pt x="345" y="1010"/>
                    </a:lnTo>
                    <a:lnTo>
                      <a:pt x="342" y="1002"/>
                    </a:lnTo>
                    <a:lnTo>
                      <a:pt x="341" y="993"/>
                    </a:lnTo>
                    <a:lnTo>
                      <a:pt x="339" y="985"/>
                    </a:lnTo>
                    <a:lnTo>
                      <a:pt x="339" y="974"/>
                    </a:lnTo>
                    <a:lnTo>
                      <a:pt x="339" y="960"/>
                    </a:lnTo>
                    <a:lnTo>
                      <a:pt x="341" y="941"/>
                    </a:lnTo>
                    <a:lnTo>
                      <a:pt x="342" y="916"/>
                    </a:lnTo>
                    <a:lnTo>
                      <a:pt x="317" y="916"/>
                    </a:lnTo>
                    <a:lnTo>
                      <a:pt x="292" y="916"/>
                    </a:lnTo>
                    <a:lnTo>
                      <a:pt x="269" y="916"/>
                    </a:lnTo>
                    <a:lnTo>
                      <a:pt x="244" y="916"/>
                    </a:lnTo>
                    <a:lnTo>
                      <a:pt x="219" y="916"/>
                    </a:lnTo>
                    <a:lnTo>
                      <a:pt x="195" y="916"/>
                    </a:lnTo>
                    <a:lnTo>
                      <a:pt x="170" y="916"/>
                    </a:lnTo>
                    <a:lnTo>
                      <a:pt x="147" y="916"/>
                    </a:lnTo>
                    <a:lnTo>
                      <a:pt x="144" y="885"/>
                    </a:lnTo>
                    <a:lnTo>
                      <a:pt x="141" y="858"/>
                    </a:lnTo>
                    <a:lnTo>
                      <a:pt x="137" y="830"/>
                    </a:lnTo>
                    <a:lnTo>
                      <a:pt x="133" y="804"/>
                    </a:lnTo>
                    <a:lnTo>
                      <a:pt x="127" y="779"/>
                    </a:lnTo>
                    <a:lnTo>
                      <a:pt x="125" y="754"/>
                    </a:lnTo>
                    <a:lnTo>
                      <a:pt x="122" y="728"/>
                    </a:lnTo>
                    <a:lnTo>
                      <a:pt x="120" y="701"/>
                    </a:lnTo>
                    <a:lnTo>
                      <a:pt x="112" y="693"/>
                    </a:lnTo>
                    <a:lnTo>
                      <a:pt x="105" y="687"/>
                    </a:lnTo>
                    <a:lnTo>
                      <a:pt x="101" y="683"/>
                    </a:lnTo>
                    <a:lnTo>
                      <a:pt x="98" y="679"/>
                    </a:lnTo>
                    <a:lnTo>
                      <a:pt x="95" y="675"/>
                    </a:lnTo>
                    <a:lnTo>
                      <a:pt x="94" y="671"/>
                    </a:lnTo>
                    <a:lnTo>
                      <a:pt x="93" y="665"/>
                    </a:lnTo>
                    <a:lnTo>
                      <a:pt x="91" y="658"/>
                    </a:lnTo>
                    <a:lnTo>
                      <a:pt x="108" y="639"/>
                    </a:lnTo>
                    <a:lnTo>
                      <a:pt x="122" y="621"/>
                    </a:lnTo>
                    <a:lnTo>
                      <a:pt x="134" y="606"/>
                    </a:lnTo>
                    <a:lnTo>
                      <a:pt x="143" y="590"/>
                    </a:lnTo>
                    <a:lnTo>
                      <a:pt x="149" y="577"/>
                    </a:lnTo>
                    <a:lnTo>
                      <a:pt x="155" y="564"/>
                    </a:lnTo>
                    <a:lnTo>
                      <a:pt x="158" y="552"/>
                    </a:lnTo>
                    <a:lnTo>
                      <a:pt x="159" y="539"/>
                    </a:lnTo>
                    <a:lnTo>
                      <a:pt x="161" y="514"/>
                    </a:lnTo>
                    <a:lnTo>
                      <a:pt x="159" y="487"/>
                    </a:lnTo>
                    <a:lnTo>
                      <a:pt x="156" y="456"/>
                    </a:lnTo>
                    <a:lnTo>
                      <a:pt x="155" y="419"/>
                    </a:lnTo>
                    <a:lnTo>
                      <a:pt x="149" y="413"/>
                    </a:lnTo>
                    <a:lnTo>
                      <a:pt x="144" y="410"/>
                    </a:lnTo>
                    <a:lnTo>
                      <a:pt x="137" y="406"/>
                    </a:lnTo>
                    <a:lnTo>
                      <a:pt x="131" y="403"/>
                    </a:lnTo>
                    <a:lnTo>
                      <a:pt x="116" y="401"/>
                    </a:lnTo>
                    <a:lnTo>
                      <a:pt x="102" y="399"/>
                    </a:lnTo>
                    <a:lnTo>
                      <a:pt x="87" y="398"/>
                    </a:lnTo>
                    <a:lnTo>
                      <a:pt x="73" y="398"/>
                    </a:lnTo>
                    <a:lnTo>
                      <a:pt x="61" y="398"/>
                    </a:lnTo>
                    <a:lnTo>
                      <a:pt x="50" y="398"/>
                    </a:lnTo>
                    <a:lnTo>
                      <a:pt x="43" y="392"/>
                    </a:lnTo>
                    <a:lnTo>
                      <a:pt x="37" y="387"/>
                    </a:lnTo>
                    <a:lnTo>
                      <a:pt x="30" y="381"/>
                    </a:lnTo>
                    <a:lnTo>
                      <a:pt x="25" y="376"/>
                    </a:lnTo>
                    <a:lnTo>
                      <a:pt x="18" y="370"/>
                    </a:lnTo>
                    <a:lnTo>
                      <a:pt x="12" y="366"/>
                    </a:lnTo>
                    <a:lnTo>
                      <a:pt x="7" y="361"/>
                    </a:lnTo>
                    <a:lnTo>
                      <a:pt x="0" y="355"/>
                    </a:lnTo>
                    <a:lnTo>
                      <a:pt x="1" y="325"/>
                    </a:lnTo>
                    <a:lnTo>
                      <a:pt x="3" y="297"/>
                    </a:lnTo>
                    <a:lnTo>
                      <a:pt x="3" y="271"/>
                    </a:lnTo>
                    <a:lnTo>
                      <a:pt x="4" y="248"/>
                    </a:lnTo>
                    <a:lnTo>
                      <a:pt x="4" y="228"/>
                    </a:lnTo>
                    <a:lnTo>
                      <a:pt x="5" y="211"/>
                    </a:lnTo>
                    <a:lnTo>
                      <a:pt x="7" y="197"/>
                    </a:lnTo>
                    <a:lnTo>
                      <a:pt x="10" y="186"/>
                    </a:lnTo>
                    <a:lnTo>
                      <a:pt x="48" y="183"/>
                    </a:lnTo>
                    <a:lnTo>
                      <a:pt x="86" y="182"/>
                    </a:lnTo>
                    <a:lnTo>
                      <a:pt x="125" y="181"/>
                    </a:lnTo>
                    <a:lnTo>
                      <a:pt x="163" y="179"/>
                    </a:lnTo>
                    <a:lnTo>
                      <a:pt x="201" y="176"/>
                    </a:lnTo>
                    <a:lnTo>
                      <a:pt x="239" y="175"/>
                    </a:lnTo>
                    <a:lnTo>
                      <a:pt x="278" y="174"/>
                    </a:lnTo>
                    <a:lnTo>
                      <a:pt x="317" y="172"/>
                    </a:lnTo>
                    <a:lnTo>
                      <a:pt x="318" y="158"/>
                    </a:lnTo>
                    <a:lnTo>
                      <a:pt x="321" y="138"/>
                    </a:lnTo>
                    <a:lnTo>
                      <a:pt x="323" y="113"/>
                    </a:lnTo>
                    <a:lnTo>
                      <a:pt x="323" y="85"/>
                    </a:lnTo>
                    <a:lnTo>
                      <a:pt x="324" y="57"/>
                    </a:lnTo>
                    <a:lnTo>
                      <a:pt x="325" y="32"/>
                    </a:lnTo>
                    <a:lnTo>
                      <a:pt x="328" y="13"/>
                    </a:lnTo>
                    <a:lnTo>
                      <a:pt x="332" y="0"/>
                    </a:lnTo>
                    <a:lnTo>
                      <a:pt x="335" y="2"/>
                    </a:lnTo>
                    <a:lnTo>
                      <a:pt x="338" y="7"/>
                    </a:lnTo>
                    <a:lnTo>
                      <a:pt x="342" y="14"/>
                    </a:lnTo>
                    <a:lnTo>
                      <a:pt x="346" y="24"/>
                    </a:lnTo>
                    <a:lnTo>
                      <a:pt x="350" y="34"/>
                    </a:lnTo>
                    <a:lnTo>
                      <a:pt x="354" y="41"/>
                    </a:lnTo>
                    <a:lnTo>
                      <a:pt x="359" y="46"/>
                    </a:lnTo>
                    <a:lnTo>
                      <a:pt x="361" y="49"/>
                    </a:lnTo>
                    <a:lnTo>
                      <a:pt x="377" y="75"/>
                    </a:lnTo>
                    <a:lnTo>
                      <a:pt x="388" y="102"/>
                    </a:lnTo>
                    <a:lnTo>
                      <a:pt x="397" y="126"/>
                    </a:lnTo>
                    <a:lnTo>
                      <a:pt x="408" y="150"/>
                    </a:lnTo>
                    <a:lnTo>
                      <a:pt x="415" y="162"/>
                    </a:lnTo>
                    <a:lnTo>
                      <a:pt x="422" y="174"/>
                    </a:lnTo>
                    <a:lnTo>
                      <a:pt x="431" y="185"/>
                    </a:lnTo>
                    <a:lnTo>
                      <a:pt x="440" y="196"/>
                    </a:lnTo>
                    <a:lnTo>
                      <a:pt x="453" y="207"/>
                    </a:lnTo>
                    <a:lnTo>
                      <a:pt x="467" y="217"/>
                    </a:lnTo>
                    <a:lnTo>
                      <a:pt x="483" y="228"/>
                    </a:lnTo>
                    <a:lnTo>
                      <a:pt x="501" y="237"/>
                    </a:lnTo>
                    <a:lnTo>
                      <a:pt x="589" y="241"/>
                    </a:lnTo>
                    <a:lnTo>
                      <a:pt x="676" y="246"/>
                    </a:lnTo>
                    <a:lnTo>
                      <a:pt x="764" y="248"/>
                    </a:lnTo>
                    <a:lnTo>
                      <a:pt x="853" y="251"/>
                    </a:lnTo>
                    <a:lnTo>
                      <a:pt x="942" y="255"/>
                    </a:lnTo>
                    <a:lnTo>
                      <a:pt x="1030" y="258"/>
                    </a:lnTo>
                    <a:lnTo>
                      <a:pt x="1118" y="262"/>
                    </a:lnTo>
                    <a:lnTo>
                      <a:pt x="1205" y="266"/>
                    </a:lnTo>
                    <a:lnTo>
                      <a:pt x="1198" y="282"/>
                    </a:lnTo>
                    <a:lnTo>
                      <a:pt x="1191" y="298"/>
                    </a:lnTo>
                    <a:lnTo>
                      <a:pt x="1183" y="316"/>
                    </a:lnTo>
                    <a:lnTo>
                      <a:pt x="1174" y="333"/>
                    </a:lnTo>
                    <a:lnTo>
                      <a:pt x="1166" y="351"/>
                    </a:lnTo>
                    <a:lnTo>
                      <a:pt x="1158" y="367"/>
                    </a:lnTo>
                    <a:lnTo>
                      <a:pt x="1151" y="384"/>
                    </a:lnTo>
                    <a:lnTo>
                      <a:pt x="1145" y="401"/>
                    </a:lnTo>
                    <a:lnTo>
                      <a:pt x="1145" y="441"/>
                    </a:lnTo>
                    <a:lnTo>
                      <a:pt x="1147" y="491"/>
                    </a:lnTo>
                    <a:lnTo>
                      <a:pt x="1147" y="518"/>
                    </a:lnTo>
                    <a:lnTo>
                      <a:pt x="1147" y="547"/>
                    </a:lnTo>
                    <a:lnTo>
                      <a:pt x="1144" y="577"/>
                    </a:lnTo>
                    <a:lnTo>
                      <a:pt x="1143" y="606"/>
                    </a:lnTo>
                    <a:lnTo>
                      <a:pt x="1138" y="635"/>
                    </a:lnTo>
                    <a:lnTo>
                      <a:pt x="1133" y="662"/>
                    </a:lnTo>
                    <a:lnTo>
                      <a:pt x="1126" y="689"/>
                    </a:lnTo>
                    <a:lnTo>
                      <a:pt x="1116" y="714"/>
                    </a:lnTo>
                    <a:lnTo>
                      <a:pt x="1112" y="725"/>
                    </a:lnTo>
                    <a:lnTo>
                      <a:pt x="1105" y="736"/>
                    </a:lnTo>
                    <a:lnTo>
                      <a:pt x="1100" y="746"/>
                    </a:lnTo>
                    <a:lnTo>
                      <a:pt x="1093" y="755"/>
                    </a:lnTo>
                    <a:lnTo>
                      <a:pt x="1084" y="762"/>
                    </a:lnTo>
                    <a:lnTo>
                      <a:pt x="1076" y="770"/>
                    </a:lnTo>
                    <a:lnTo>
                      <a:pt x="1066" y="776"/>
                    </a:lnTo>
                    <a:lnTo>
                      <a:pt x="1057" y="782"/>
                    </a:lnTo>
                    <a:lnTo>
                      <a:pt x="1043" y="804"/>
                    </a:lnTo>
                    <a:lnTo>
                      <a:pt x="1032" y="820"/>
                    </a:lnTo>
                    <a:lnTo>
                      <a:pt x="1023" y="831"/>
                    </a:lnTo>
                    <a:lnTo>
                      <a:pt x="1019" y="841"/>
                    </a:lnTo>
                    <a:lnTo>
                      <a:pt x="1015" y="847"/>
                    </a:lnTo>
                    <a:lnTo>
                      <a:pt x="1014" y="851"/>
                    </a:lnTo>
                    <a:lnTo>
                      <a:pt x="1012" y="855"/>
                    </a:lnTo>
                    <a:lnTo>
                      <a:pt x="1011" y="859"/>
                    </a:lnTo>
                    <a:lnTo>
                      <a:pt x="1003" y="862"/>
                    </a:lnTo>
                    <a:lnTo>
                      <a:pt x="993" y="865"/>
                    </a:lnTo>
                    <a:lnTo>
                      <a:pt x="986" y="869"/>
                    </a:lnTo>
                    <a:lnTo>
                      <a:pt x="978" y="873"/>
                    </a:lnTo>
                    <a:lnTo>
                      <a:pt x="964" y="884"/>
                    </a:lnTo>
                    <a:lnTo>
                      <a:pt x="950" y="896"/>
                    </a:lnTo>
                    <a:lnTo>
                      <a:pt x="939" y="910"/>
                    </a:lnTo>
                    <a:lnTo>
                      <a:pt x="929" y="927"/>
                    </a:lnTo>
                    <a:lnTo>
                      <a:pt x="921" y="944"/>
                    </a:lnTo>
                    <a:lnTo>
                      <a:pt x="913" y="962"/>
                    </a:lnTo>
                    <a:lnTo>
                      <a:pt x="907" y="980"/>
                    </a:lnTo>
                    <a:lnTo>
                      <a:pt x="902" y="999"/>
                    </a:lnTo>
                    <a:lnTo>
                      <a:pt x="897" y="1017"/>
                    </a:lnTo>
                    <a:lnTo>
                      <a:pt x="893" y="1035"/>
                    </a:lnTo>
                    <a:lnTo>
                      <a:pt x="889" y="1070"/>
                    </a:lnTo>
                    <a:lnTo>
                      <a:pt x="888" y="1100"/>
                    </a:lnTo>
                    <a:lnTo>
                      <a:pt x="878" y="1086"/>
                    </a:lnTo>
                    <a:lnTo>
                      <a:pt x="868" y="1074"/>
                    </a:lnTo>
                    <a:lnTo>
                      <a:pt x="859" y="1061"/>
                    </a:lnTo>
                    <a:lnTo>
                      <a:pt x="850" y="1049"/>
                    </a:lnTo>
                    <a:lnTo>
                      <a:pt x="843" y="1038"/>
                    </a:lnTo>
                    <a:lnTo>
                      <a:pt x="836" y="1025"/>
                    </a:lnTo>
                    <a:lnTo>
                      <a:pt x="830" y="1014"/>
                    </a:lnTo>
                    <a:lnTo>
                      <a:pt x="824" y="1002"/>
                    </a:lnTo>
                    <a:lnTo>
                      <a:pt x="823" y="1002"/>
                    </a:lnTo>
                    <a:lnTo>
                      <a:pt x="820" y="1002"/>
                    </a:lnTo>
                    <a:lnTo>
                      <a:pt x="817" y="1000"/>
                    </a:lnTo>
                    <a:lnTo>
                      <a:pt x="814" y="1000"/>
                    </a:lnTo>
                    <a:lnTo>
                      <a:pt x="812" y="1000"/>
                    </a:lnTo>
                    <a:lnTo>
                      <a:pt x="810" y="999"/>
                    </a:lnTo>
                    <a:lnTo>
                      <a:pt x="807" y="999"/>
                    </a:lnTo>
                    <a:lnTo>
                      <a:pt x="805" y="999"/>
                    </a:lnTo>
                    <a:lnTo>
                      <a:pt x="800" y="1003"/>
                    </a:lnTo>
                    <a:lnTo>
                      <a:pt x="795" y="1007"/>
                    </a:lnTo>
                    <a:lnTo>
                      <a:pt x="789" y="1010"/>
                    </a:lnTo>
                    <a:lnTo>
                      <a:pt x="782" y="1011"/>
                    </a:lnTo>
                    <a:lnTo>
                      <a:pt x="771" y="1014"/>
                    </a:lnTo>
                    <a:lnTo>
                      <a:pt x="759" y="1016"/>
                    </a:lnTo>
                    <a:lnTo>
                      <a:pt x="746" y="1016"/>
                    </a:lnTo>
                    <a:lnTo>
                      <a:pt x="735" y="1017"/>
                    </a:lnTo>
                    <a:lnTo>
                      <a:pt x="724" y="1018"/>
                    </a:lnTo>
                    <a:lnTo>
                      <a:pt x="713" y="1021"/>
                    </a:lnTo>
                    <a:lnTo>
                      <a:pt x="655" y="1007"/>
                    </a:lnTo>
                    <a:lnTo>
                      <a:pt x="612" y="999"/>
                    </a:lnTo>
                    <a:lnTo>
                      <a:pt x="595" y="998"/>
                    </a:lnTo>
                    <a:lnTo>
                      <a:pt x="582" y="996"/>
                    </a:lnTo>
                    <a:lnTo>
                      <a:pt x="569" y="998"/>
                    </a:lnTo>
                    <a:lnTo>
                      <a:pt x="557" y="1000"/>
                    </a:lnTo>
                    <a:lnTo>
                      <a:pt x="546" y="1004"/>
                    </a:lnTo>
                    <a:lnTo>
                      <a:pt x="535" y="1010"/>
                    </a:lnTo>
                    <a:lnTo>
                      <a:pt x="522" y="1017"/>
                    </a:lnTo>
                    <a:lnTo>
                      <a:pt x="508" y="1025"/>
                    </a:lnTo>
                    <a:lnTo>
                      <a:pt x="472" y="1046"/>
                    </a:lnTo>
                    <a:lnTo>
                      <a:pt x="424" y="1074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5" name="RO"/>
              <p:cNvSpPr>
                <a:spLocks/>
              </p:cNvSpPr>
              <p:nvPr/>
            </p:nvSpPr>
            <p:spPr bwMode="auto">
              <a:xfrm rot="116001">
                <a:off x="1051005" y="2575284"/>
                <a:ext cx="845708" cy="666857"/>
              </a:xfrm>
              <a:custGeom>
                <a:avLst/>
                <a:gdLst>
                  <a:gd name="T0" fmla="*/ 2147483647 w 757"/>
                  <a:gd name="T1" fmla="*/ 2147483647 h 546"/>
                  <a:gd name="T2" fmla="*/ 2147483647 w 757"/>
                  <a:gd name="T3" fmla="*/ 2147483647 h 546"/>
                  <a:gd name="T4" fmla="*/ 2147483647 w 757"/>
                  <a:gd name="T5" fmla="*/ 2147483647 h 546"/>
                  <a:gd name="T6" fmla="*/ 2147483647 w 757"/>
                  <a:gd name="T7" fmla="*/ 2147483647 h 546"/>
                  <a:gd name="T8" fmla="*/ 2147483647 w 757"/>
                  <a:gd name="T9" fmla="*/ 2147483647 h 546"/>
                  <a:gd name="T10" fmla="*/ 2147483647 w 757"/>
                  <a:gd name="T11" fmla="*/ 2147483647 h 546"/>
                  <a:gd name="T12" fmla="*/ 2147483647 w 757"/>
                  <a:gd name="T13" fmla="*/ 2147483647 h 546"/>
                  <a:gd name="T14" fmla="*/ 2147483647 w 757"/>
                  <a:gd name="T15" fmla="*/ 2147483647 h 546"/>
                  <a:gd name="T16" fmla="*/ 2147483647 w 757"/>
                  <a:gd name="T17" fmla="*/ 2147483647 h 546"/>
                  <a:gd name="T18" fmla="*/ 2147483647 w 757"/>
                  <a:gd name="T19" fmla="*/ 2147483647 h 546"/>
                  <a:gd name="T20" fmla="*/ 2147483647 w 757"/>
                  <a:gd name="T21" fmla="*/ 2147483647 h 546"/>
                  <a:gd name="T22" fmla="*/ 2147483647 w 757"/>
                  <a:gd name="T23" fmla="*/ 2147483647 h 546"/>
                  <a:gd name="T24" fmla="*/ 2147483647 w 757"/>
                  <a:gd name="T25" fmla="*/ 2147483647 h 546"/>
                  <a:gd name="T26" fmla="*/ 2147483647 w 757"/>
                  <a:gd name="T27" fmla="*/ 2147483647 h 546"/>
                  <a:gd name="T28" fmla="*/ 2147483647 w 757"/>
                  <a:gd name="T29" fmla="*/ 2147483647 h 546"/>
                  <a:gd name="T30" fmla="*/ 2147483647 w 757"/>
                  <a:gd name="T31" fmla="*/ 2147483647 h 546"/>
                  <a:gd name="T32" fmla="*/ 2147483647 w 757"/>
                  <a:gd name="T33" fmla="*/ 2147483647 h 546"/>
                  <a:gd name="T34" fmla="*/ 2147483647 w 757"/>
                  <a:gd name="T35" fmla="*/ 2147483647 h 546"/>
                  <a:gd name="T36" fmla="*/ 2147483647 w 757"/>
                  <a:gd name="T37" fmla="*/ 2147483647 h 546"/>
                  <a:gd name="T38" fmla="*/ 2147483647 w 757"/>
                  <a:gd name="T39" fmla="*/ 2147483647 h 546"/>
                  <a:gd name="T40" fmla="*/ 2147483647 w 757"/>
                  <a:gd name="T41" fmla="*/ 2147483647 h 546"/>
                  <a:gd name="T42" fmla="*/ 2147483647 w 757"/>
                  <a:gd name="T43" fmla="*/ 2147483647 h 546"/>
                  <a:gd name="T44" fmla="*/ 2147483647 w 757"/>
                  <a:gd name="T45" fmla="*/ 2147483647 h 546"/>
                  <a:gd name="T46" fmla="*/ 2147483647 w 757"/>
                  <a:gd name="T47" fmla="*/ 2147483647 h 546"/>
                  <a:gd name="T48" fmla="*/ 2147483647 w 757"/>
                  <a:gd name="T49" fmla="*/ 2147483647 h 546"/>
                  <a:gd name="T50" fmla="*/ 2147483647 w 757"/>
                  <a:gd name="T51" fmla="*/ 2147483647 h 546"/>
                  <a:gd name="T52" fmla="*/ 2147483647 w 757"/>
                  <a:gd name="T53" fmla="*/ 2147483647 h 546"/>
                  <a:gd name="T54" fmla="*/ 2147483647 w 757"/>
                  <a:gd name="T55" fmla="*/ 2147483647 h 546"/>
                  <a:gd name="T56" fmla="*/ 2147483647 w 757"/>
                  <a:gd name="T57" fmla="*/ 2147483647 h 546"/>
                  <a:gd name="T58" fmla="*/ 2147483647 w 757"/>
                  <a:gd name="T59" fmla="*/ 2147483647 h 546"/>
                  <a:gd name="T60" fmla="*/ 2147483647 w 757"/>
                  <a:gd name="T61" fmla="*/ 2147483647 h 546"/>
                  <a:gd name="T62" fmla="*/ 2147483647 w 757"/>
                  <a:gd name="T63" fmla="*/ 2147483647 h 546"/>
                  <a:gd name="T64" fmla="*/ 2147483647 w 757"/>
                  <a:gd name="T65" fmla="*/ 0 h 546"/>
                  <a:gd name="T66" fmla="*/ 2147483647 w 757"/>
                  <a:gd name="T67" fmla="*/ 2147483647 h 546"/>
                  <a:gd name="T68" fmla="*/ 2147483647 w 757"/>
                  <a:gd name="T69" fmla="*/ 2147483647 h 546"/>
                  <a:gd name="T70" fmla="*/ 2147483647 w 757"/>
                  <a:gd name="T71" fmla="*/ 2147483647 h 546"/>
                  <a:gd name="T72" fmla="*/ 2147483647 w 757"/>
                  <a:gd name="T73" fmla="*/ 2147483647 h 546"/>
                  <a:gd name="T74" fmla="*/ 2147483647 w 757"/>
                  <a:gd name="T75" fmla="*/ 2147483647 h 546"/>
                  <a:gd name="T76" fmla="*/ 2147483647 w 757"/>
                  <a:gd name="T77" fmla="*/ 2147483647 h 546"/>
                  <a:gd name="T78" fmla="*/ 2147483647 w 757"/>
                  <a:gd name="T79" fmla="*/ 2147483647 h 546"/>
                  <a:gd name="T80" fmla="*/ 2147483647 w 757"/>
                  <a:gd name="T81" fmla="*/ 2147483647 h 546"/>
                  <a:gd name="T82" fmla="*/ 2147483647 w 757"/>
                  <a:gd name="T83" fmla="*/ 2147483647 h 546"/>
                  <a:gd name="T84" fmla="*/ 2147483647 w 757"/>
                  <a:gd name="T85" fmla="*/ 2147483647 h 546"/>
                  <a:gd name="T86" fmla="*/ 2147483647 w 757"/>
                  <a:gd name="T87" fmla="*/ 2147483647 h 546"/>
                  <a:gd name="T88" fmla="*/ 2147483647 w 757"/>
                  <a:gd name="T89" fmla="*/ 2147483647 h 546"/>
                  <a:gd name="T90" fmla="*/ 2147483647 w 757"/>
                  <a:gd name="T91" fmla="*/ 2147483647 h 546"/>
                  <a:gd name="T92" fmla="*/ 2147483647 w 757"/>
                  <a:gd name="T93" fmla="*/ 2147483647 h 546"/>
                  <a:gd name="T94" fmla="*/ 2147483647 w 757"/>
                  <a:gd name="T95" fmla="*/ 2147483647 h 54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57"/>
                  <a:gd name="T145" fmla="*/ 0 h 546"/>
                  <a:gd name="T146" fmla="*/ 757 w 757"/>
                  <a:gd name="T147" fmla="*/ 546 h 54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57" h="546">
                    <a:moveTo>
                      <a:pt x="665" y="545"/>
                    </a:moveTo>
                    <a:lnTo>
                      <a:pt x="651" y="545"/>
                    </a:lnTo>
                    <a:lnTo>
                      <a:pt x="637" y="543"/>
                    </a:lnTo>
                    <a:lnTo>
                      <a:pt x="623" y="543"/>
                    </a:lnTo>
                    <a:lnTo>
                      <a:pt x="608" y="542"/>
                    </a:lnTo>
                    <a:lnTo>
                      <a:pt x="594" y="541"/>
                    </a:lnTo>
                    <a:lnTo>
                      <a:pt x="579" y="541"/>
                    </a:lnTo>
                    <a:lnTo>
                      <a:pt x="565" y="541"/>
                    </a:lnTo>
                    <a:lnTo>
                      <a:pt x="553" y="539"/>
                    </a:lnTo>
                    <a:lnTo>
                      <a:pt x="546" y="531"/>
                    </a:lnTo>
                    <a:lnTo>
                      <a:pt x="537" y="524"/>
                    </a:lnTo>
                    <a:lnTo>
                      <a:pt x="531" y="517"/>
                    </a:lnTo>
                    <a:lnTo>
                      <a:pt x="524" y="511"/>
                    </a:lnTo>
                    <a:lnTo>
                      <a:pt x="510" y="503"/>
                    </a:lnTo>
                    <a:lnTo>
                      <a:pt x="496" y="498"/>
                    </a:lnTo>
                    <a:lnTo>
                      <a:pt x="482" y="492"/>
                    </a:lnTo>
                    <a:lnTo>
                      <a:pt x="467" y="488"/>
                    </a:lnTo>
                    <a:lnTo>
                      <a:pt x="452" y="482"/>
                    </a:lnTo>
                    <a:lnTo>
                      <a:pt x="436" y="475"/>
                    </a:lnTo>
                    <a:lnTo>
                      <a:pt x="436" y="474"/>
                    </a:lnTo>
                    <a:lnTo>
                      <a:pt x="435" y="473"/>
                    </a:lnTo>
                    <a:lnTo>
                      <a:pt x="435" y="471"/>
                    </a:lnTo>
                    <a:lnTo>
                      <a:pt x="435" y="469"/>
                    </a:lnTo>
                    <a:lnTo>
                      <a:pt x="434" y="467"/>
                    </a:lnTo>
                    <a:lnTo>
                      <a:pt x="434" y="466"/>
                    </a:lnTo>
                    <a:lnTo>
                      <a:pt x="434" y="464"/>
                    </a:lnTo>
                    <a:lnTo>
                      <a:pt x="400" y="462"/>
                    </a:lnTo>
                    <a:lnTo>
                      <a:pt x="371" y="457"/>
                    </a:lnTo>
                    <a:lnTo>
                      <a:pt x="346" y="453"/>
                    </a:lnTo>
                    <a:lnTo>
                      <a:pt x="326" y="448"/>
                    </a:lnTo>
                    <a:lnTo>
                      <a:pt x="305" y="439"/>
                    </a:lnTo>
                    <a:lnTo>
                      <a:pt x="285" y="431"/>
                    </a:lnTo>
                    <a:lnTo>
                      <a:pt x="265" y="419"/>
                    </a:lnTo>
                    <a:lnTo>
                      <a:pt x="242" y="405"/>
                    </a:lnTo>
                    <a:lnTo>
                      <a:pt x="227" y="397"/>
                    </a:lnTo>
                    <a:lnTo>
                      <a:pt x="215" y="388"/>
                    </a:lnTo>
                    <a:lnTo>
                      <a:pt x="204" y="377"/>
                    </a:lnTo>
                    <a:lnTo>
                      <a:pt x="195" y="366"/>
                    </a:lnTo>
                    <a:lnTo>
                      <a:pt x="190" y="352"/>
                    </a:lnTo>
                    <a:lnTo>
                      <a:pt x="184" y="338"/>
                    </a:lnTo>
                    <a:lnTo>
                      <a:pt x="181" y="325"/>
                    </a:lnTo>
                    <a:lnTo>
                      <a:pt x="179" y="309"/>
                    </a:lnTo>
                    <a:lnTo>
                      <a:pt x="177" y="279"/>
                    </a:lnTo>
                    <a:lnTo>
                      <a:pt x="179" y="248"/>
                    </a:lnTo>
                    <a:lnTo>
                      <a:pt x="180" y="219"/>
                    </a:lnTo>
                    <a:lnTo>
                      <a:pt x="180" y="194"/>
                    </a:lnTo>
                    <a:lnTo>
                      <a:pt x="139" y="199"/>
                    </a:lnTo>
                    <a:lnTo>
                      <a:pt x="107" y="204"/>
                    </a:lnTo>
                    <a:lnTo>
                      <a:pt x="83" y="208"/>
                    </a:lnTo>
                    <a:lnTo>
                      <a:pt x="68" y="212"/>
                    </a:lnTo>
                    <a:lnTo>
                      <a:pt x="57" y="217"/>
                    </a:lnTo>
                    <a:lnTo>
                      <a:pt x="50" y="218"/>
                    </a:lnTo>
                    <a:lnTo>
                      <a:pt x="46" y="218"/>
                    </a:lnTo>
                    <a:lnTo>
                      <a:pt x="42" y="218"/>
                    </a:lnTo>
                    <a:lnTo>
                      <a:pt x="39" y="215"/>
                    </a:lnTo>
                    <a:lnTo>
                      <a:pt x="33" y="211"/>
                    </a:lnTo>
                    <a:lnTo>
                      <a:pt x="25" y="207"/>
                    </a:lnTo>
                    <a:lnTo>
                      <a:pt x="15" y="201"/>
                    </a:lnTo>
                    <a:lnTo>
                      <a:pt x="7" y="196"/>
                    </a:lnTo>
                    <a:lnTo>
                      <a:pt x="1" y="190"/>
                    </a:lnTo>
                    <a:lnTo>
                      <a:pt x="0" y="189"/>
                    </a:lnTo>
                    <a:lnTo>
                      <a:pt x="0" y="186"/>
                    </a:lnTo>
                    <a:lnTo>
                      <a:pt x="3" y="183"/>
                    </a:lnTo>
                    <a:lnTo>
                      <a:pt x="6" y="182"/>
                    </a:lnTo>
                    <a:lnTo>
                      <a:pt x="19" y="174"/>
                    </a:lnTo>
                    <a:lnTo>
                      <a:pt x="33" y="167"/>
                    </a:lnTo>
                    <a:lnTo>
                      <a:pt x="48" y="161"/>
                    </a:lnTo>
                    <a:lnTo>
                      <a:pt x="65" y="157"/>
                    </a:lnTo>
                    <a:lnTo>
                      <a:pt x="97" y="153"/>
                    </a:lnTo>
                    <a:lnTo>
                      <a:pt x="130" y="151"/>
                    </a:lnTo>
                    <a:lnTo>
                      <a:pt x="147" y="150"/>
                    </a:lnTo>
                    <a:lnTo>
                      <a:pt x="163" y="149"/>
                    </a:lnTo>
                    <a:lnTo>
                      <a:pt x="179" y="147"/>
                    </a:lnTo>
                    <a:lnTo>
                      <a:pt x="193" y="143"/>
                    </a:lnTo>
                    <a:lnTo>
                      <a:pt x="206" y="139"/>
                    </a:lnTo>
                    <a:lnTo>
                      <a:pt x="219" y="133"/>
                    </a:lnTo>
                    <a:lnTo>
                      <a:pt x="230" y="125"/>
                    </a:lnTo>
                    <a:lnTo>
                      <a:pt x="240" y="115"/>
                    </a:lnTo>
                    <a:lnTo>
                      <a:pt x="262" y="109"/>
                    </a:lnTo>
                    <a:lnTo>
                      <a:pt x="278" y="103"/>
                    </a:lnTo>
                    <a:lnTo>
                      <a:pt x="291" y="99"/>
                    </a:lnTo>
                    <a:lnTo>
                      <a:pt x="298" y="95"/>
                    </a:lnTo>
                    <a:lnTo>
                      <a:pt x="302" y="92"/>
                    </a:lnTo>
                    <a:lnTo>
                      <a:pt x="305" y="89"/>
                    </a:lnTo>
                    <a:lnTo>
                      <a:pt x="308" y="86"/>
                    </a:lnTo>
                    <a:lnTo>
                      <a:pt x="310" y="84"/>
                    </a:lnTo>
                    <a:lnTo>
                      <a:pt x="313" y="68"/>
                    </a:lnTo>
                    <a:lnTo>
                      <a:pt x="316" y="56"/>
                    </a:lnTo>
                    <a:lnTo>
                      <a:pt x="320" y="45"/>
                    </a:lnTo>
                    <a:lnTo>
                      <a:pt x="326" y="35"/>
                    </a:lnTo>
                    <a:lnTo>
                      <a:pt x="331" y="27"/>
                    </a:lnTo>
                    <a:lnTo>
                      <a:pt x="338" y="20"/>
                    </a:lnTo>
                    <a:lnTo>
                      <a:pt x="346" y="14"/>
                    </a:lnTo>
                    <a:lnTo>
                      <a:pt x="355" y="10"/>
                    </a:lnTo>
                    <a:lnTo>
                      <a:pt x="364" y="7"/>
                    </a:lnTo>
                    <a:lnTo>
                      <a:pt x="374" y="5"/>
                    </a:lnTo>
                    <a:lnTo>
                      <a:pt x="385" y="3"/>
                    </a:lnTo>
                    <a:lnTo>
                      <a:pt x="398" y="2"/>
                    </a:lnTo>
                    <a:lnTo>
                      <a:pt x="422" y="0"/>
                    </a:lnTo>
                    <a:lnTo>
                      <a:pt x="452" y="0"/>
                    </a:lnTo>
                    <a:lnTo>
                      <a:pt x="468" y="17"/>
                    </a:lnTo>
                    <a:lnTo>
                      <a:pt x="483" y="30"/>
                    </a:lnTo>
                    <a:lnTo>
                      <a:pt x="500" y="39"/>
                    </a:lnTo>
                    <a:lnTo>
                      <a:pt x="515" y="48"/>
                    </a:lnTo>
                    <a:lnTo>
                      <a:pt x="532" y="54"/>
                    </a:lnTo>
                    <a:lnTo>
                      <a:pt x="553" y="60"/>
                    </a:lnTo>
                    <a:lnTo>
                      <a:pt x="576" y="67"/>
                    </a:lnTo>
                    <a:lnTo>
                      <a:pt x="604" y="74"/>
                    </a:lnTo>
                    <a:lnTo>
                      <a:pt x="605" y="111"/>
                    </a:lnTo>
                    <a:lnTo>
                      <a:pt x="604" y="142"/>
                    </a:lnTo>
                    <a:lnTo>
                      <a:pt x="603" y="165"/>
                    </a:lnTo>
                    <a:lnTo>
                      <a:pt x="600" y="186"/>
                    </a:lnTo>
                    <a:lnTo>
                      <a:pt x="597" y="203"/>
                    </a:lnTo>
                    <a:lnTo>
                      <a:pt x="594" y="217"/>
                    </a:lnTo>
                    <a:lnTo>
                      <a:pt x="593" y="230"/>
                    </a:lnTo>
                    <a:lnTo>
                      <a:pt x="591" y="244"/>
                    </a:lnTo>
                    <a:lnTo>
                      <a:pt x="609" y="259"/>
                    </a:lnTo>
                    <a:lnTo>
                      <a:pt x="625" y="271"/>
                    </a:lnTo>
                    <a:lnTo>
                      <a:pt x="639" y="279"/>
                    </a:lnTo>
                    <a:lnTo>
                      <a:pt x="652" y="284"/>
                    </a:lnTo>
                    <a:lnTo>
                      <a:pt x="668" y="289"/>
                    </a:lnTo>
                    <a:lnTo>
                      <a:pt x="687" y="291"/>
                    </a:lnTo>
                    <a:lnTo>
                      <a:pt x="709" y="294"/>
                    </a:lnTo>
                    <a:lnTo>
                      <a:pt x="737" y="295"/>
                    </a:lnTo>
                    <a:lnTo>
                      <a:pt x="744" y="312"/>
                    </a:lnTo>
                    <a:lnTo>
                      <a:pt x="748" y="329"/>
                    </a:lnTo>
                    <a:lnTo>
                      <a:pt x="752" y="348"/>
                    </a:lnTo>
                    <a:lnTo>
                      <a:pt x="755" y="367"/>
                    </a:lnTo>
                    <a:lnTo>
                      <a:pt x="756" y="387"/>
                    </a:lnTo>
                    <a:lnTo>
                      <a:pt x="755" y="408"/>
                    </a:lnTo>
                    <a:lnTo>
                      <a:pt x="754" y="427"/>
                    </a:lnTo>
                    <a:lnTo>
                      <a:pt x="749" y="446"/>
                    </a:lnTo>
                    <a:lnTo>
                      <a:pt x="744" y="466"/>
                    </a:lnTo>
                    <a:lnTo>
                      <a:pt x="738" y="482"/>
                    </a:lnTo>
                    <a:lnTo>
                      <a:pt x="730" y="499"/>
                    </a:lnTo>
                    <a:lnTo>
                      <a:pt x="720" y="513"/>
                    </a:lnTo>
                    <a:lnTo>
                      <a:pt x="715" y="520"/>
                    </a:lnTo>
                    <a:lnTo>
                      <a:pt x="708" y="525"/>
                    </a:lnTo>
                    <a:lnTo>
                      <a:pt x="702" y="529"/>
                    </a:lnTo>
                    <a:lnTo>
                      <a:pt x="695" y="535"/>
                    </a:lnTo>
                    <a:lnTo>
                      <a:pt x="688" y="538"/>
                    </a:lnTo>
                    <a:lnTo>
                      <a:pt x="682" y="542"/>
                    </a:lnTo>
                    <a:lnTo>
                      <a:pt x="673" y="543"/>
                    </a:lnTo>
                    <a:lnTo>
                      <a:pt x="665" y="545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" name="PA"/>
              <p:cNvSpPr>
                <a:spLocks/>
              </p:cNvSpPr>
              <p:nvPr/>
            </p:nvSpPr>
            <p:spPr bwMode="auto">
              <a:xfrm rot="111527">
                <a:off x="2002757" y="1404044"/>
                <a:ext cx="1545605" cy="1456630"/>
              </a:xfrm>
              <a:custGeom>
                <a:avLst/>
                <a:gdLst>
                  <a:gd name="T0" fmla="*/ 2147483647 w 1383"/>
                  <a:gd name="T1" fmla="*/ 2147483647 h 1194"/>
                  <a:gd name="T2" fmla="*/ 2147483647 w 1383"/>
                  <a:gd name="T3" fmla="*/ 2147483647 h 1194"/>
                  <a:gd name="T4" fmla="*/ 2147483647 w 1383"/>
                  <a:gd name="T5" fmla="*/ 2147483647 h 1194"/>
                  <a:gd name="T6" fmla="*/ 2147483647 w 1383"/>
                  <a:gd name="T7" fmla="*/ 2147483647 h 1194"/>
                  <a:gd name="T8" fmla="*/ 2147483647 w 1383"/>
                  <a:gd name="T9" fmla="*/ 2147483647 h 1194"/>
                  <a:gd name="T10" fmla="*/ 2147483647 w 1383"/>
                  <a:gd name="T11" fmla="*/ 2147483647 h 1194"/>
                  <a:gd name="T12" fmla="*/ 2147483647 w 1383"/>
                  <a:gd name="T13" fmla="*/ 2147483647 h 1194"/>
                  <a:gd name="T14" fmla="*/ 2147483647 w 1383"/>
                  <a:gd name="T15" fmla="*/ 2147483647 h 1194"/>
                  <a:gd name="T16" fmla="*/ 2147483647 w 1383"/>
                  <a:gd name="T17" fmla="*/ 2147483647 h 1194"/>
                  <a:gd name="T18" fmla="*/ 0 w 1383"/>
                  <a:gd name="T19" fmla="*/ 2147483647 h 1194"/>
                  <a:gd name="T20" fmla="*/ 2147483647 w 1383"/>
                  <a:gd name="T21" fmla="*/ 2147483647 h 1194"/>
                  <a:gd name="T22" fmla="*/ 2147483647 w 1383"/>
                  <a:gd name="T23" fmla="*/ 2147483647 h 1194"/>
                  <a:gd name="T24" fmla="*/ 2147483647 w 1383"/>
                  <a:gd name="T25" fmla="*/ 2147483647 h 1194"/>
                  <a:gd name="T26" fmla="*/ 2147483647 w 1383"/>
                  <a:gd name="T27" fmla="*/ 2147483647 h 1194"/>
                  <a:gd name="T28" fmla="*/ 2147483647 w 1383"/>
                  <a:gd name="T29" fmla="*/ 2147483647 h 1194"/>
                  <a:gd name="T30" fmla="*/ 2147483647 w 1383"/>
                  <a:gd name="T31" fmla="*/ 2147483647 h 1194"/>
                  <a:gd name="T32" fmla="*/ 2147483647 w 1383"/>
                  <a:gd name="T33" fmla="*/ 2147483647 h 1194"/>
                  <a:gd name="T34" fmla="*/ 2147483647 w 1383"/>
                  <a:gd name="T35" fmla="*/ 2147483647 h 1194"/>
                  <a:gd name="T36" fmla="*/ 2147483647 w 1383"/>
                  <a:gd name="T37" fmla="*/ 2147483647 h 1194"/>
                  <a:gd name="T38" fmla="*/ 2147483647 w 1383"/>
                  <a:gd name="T39" fmla="*/ 2147483647 h 1194"/>
                  <a:gd name="T40" fmla="*/ 2147483647 w 1383"/>
                  <a:gd name="T41" fmla="*/ 2147483647 h 1194"/>
                  <a:gd name="T42" fmla="*/ 2147483647 w 1383"/>
                  <a:gd name="T43" fmla="*/ 2147483647 h 1194"/>
                  <a:gd name="T44" fmla="*/ 2147483647 w 1383"/>
                  <a:gd name="T45" fmla="*/ 2147483647 h 1194"/>
                  <a:gd name="T46" fmla="*/ 2147483647 w 1383"/>
                  <a:gd name="T47" fmla="*/ 2147483647 h 1194"/>
                  <a:gd name="T48" fmla="*/ 2147483647 w 1383"/>
                  <a:gd name="T49" fmla="*/ 2147483647 h 1194"/>
                  <a:gd name="T50" fmla="*/ 2147483647 w 1383"/>
                  <a:gd name="T51" fmla="*/ 2147483647 h 1194"/>
                  <a:gd name="T52" fmla="*/ 2147483647 w 1383"/>
                  <a:gd name="T53" fmla="*/ 2147483647 h 1194"/>
                  <a:gd name="T54" fmla="*/ 2147483647 w 1383"/>
                  <a:gd name="T55" fmla="*/ 2147483647 h 1194"/>
                  <a:gd name="T56" fmla="*/ 2147483647 w 1383"/>
                  <a:gd name="T57" fmla="*/ 2147483647 h 1194"/>
                  <a:gd name="T58" fmla="*/ 2147483647 w 1383"/>
                  <a:gd name="T59" fmla="*/ 2147483647 h 1194"/>
                  <a:gd name="T60" fmla="*/ 2147483647 w 1383"/>
                  <a:gd name="T61" fmla="*/ 2147483647 h 1194"/>
                  <a:gd name="T62" fmla="*/ 2147483647 w 1383"/>
                  <a:gd name="T63" fmla="*/ 2147483647 h 1194"/>
                  <a:gd name="T64" fmla="*/ 2147483647 w 1383"/>
                  <a:gd name="T65" fmla="*/ 2147483647 h 1194"/>
                  <a:gd name="T66" fmla="*/ 2147483647 w 1383"/>
                  <a:gd name="T67" fmla="*/ 2147483647 h 1194"/>
                  <a:gd name="T68" fmla="*/ 2147483647 w 1383"/>
                  <a:gd name="T69" fmla="*/ 2147483647 h 1194"/>
                  <a:gd name="T70" fmla="*/ 2147483647 w 1383"/>
                  <a:gd name="T71" fmla="*/ 2147483647 h 1194"/>
                  <a:gd name="T72" fmla="*/ 2147483647 w 1383"/>
                  <a:gd name="T73" fmla="*/ 2147483647 h 1194"/>
                  <a:gd name="T74" fmla="*/ 2147483647 w 1383"/>
                  <a:gd name="T75" fmla="*/ 2147483647 h 1194"/>
                  <a:gd name="T76" fmla="*/ 2147483647 w 1383"/>
                  <a:gd name="T77" fmla="*/ 2147483647 h 1194"/>
                  <a:gd name="T78" fmla="*/ 2147483647 w 1383"/>
                  <a:gd name="T79" fmla="*/ 2147483647 h 1194"/>
                  <a:gd name="T80" fmla="*/ 2147483647 w 1383"/>
                  <a:gd name="T81" fmla="*/ 2147483647 h 1194"/>
                  <a:gd name="T82" fmla="*/ 2147483647 w 1383"/>
                  <a:gd name="T83" fmla="*/ 2147483647 h 1194"/>
                  <a:gd name="T84" fmla="*/ 2147483647 w 1383"/>
                  <a:gd name="T85" fmla="*/ 2147483647 h 1194"/>
                  <a:gd name="T86" fmla="*/ 2147483647 w 1383"/>
                  <a:gd name="T87" fmla="*/ 2147483647 h 1194"/>
                  <a:gd name="T88" fmla="*/ 2147483647 w 1383"/>
                  <a:gd name="T89" fmla="*/ 2147483647 h 1194"/>
                  <a:gd name="T90" fmla="*/ 2147483647 w 1383"/>
                  <a:gd name="T91" fmla="*/ 2147483647 h 1194"/>
                  <a:gd name="T92" fmla="*/ 2147483647 w 1383"/>
                  <a:gd name="T93" fmla="*/ 2147483647 h 1194"/>
                  <a:gd name="T94" fmla="*/ 2147483647 w 1383"/>
                  <a:gd name="T95" fmla="*/ 2147483647 h 1194"/>
                  <a:gd name="T96" fmla="*/ 2147483647 w 1383"/>
                  <a:gd name="T97" fmla="*/ 2147483647 h 1194"/>
                  <a:gd name="T98" fmla="*/ 2147483647 w 1383"/>
                  <a:gd name="T99" fmla="*/ 2147483647 h 1194"/>
                  <a:gd name="T100" fmla="*/ 2147483647 w 1383"/>
                  <a:gd name="T101" fmla="*/ 2147483647 h 1194"/>
                  <a:gd name="T102" fmla="*/ 2147483647 w 1383"/>
                  <a:gd name="T103" fmla="*/ 2147483647 h 1194"/>
                  <a:gd name="T104" fmla="*/ 2147483647 w 1383"/>
                  <a:gd name="T105" fmla="*/ 2147483647 h 119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83"/>
                  <a:gd name="T160" fmla="*/ 0 h 1194"/>
                  <a:gd name="T161" fmla="*/ 1383 w 1383"/>
                  <a:gd name="T162" fmla="*/ 1194 h 1194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83" h="1194">
                    <a:moveTo>
                      <a:pt x="874" y="1193"/>
                    </a:moveTo>
                    <a:lnTo>
                      <a:pt x="795" y="1189"/>
                    </a:lnTo>
                    <a:lnTo>
                      <a:pt x="716" y="1186"/>
                    </a:lnTo>
                    <a:lnTo>
                      <a:pt x="637" y="1182"/>
                    </a:lnTo>
                    <a:lnTo>
                      <a:pt x="558" y="1180"/>
                    </a:lnTo>
                    <a:lnTo>
                      <a:pt x="479" y="1177"/>
                    </a:lnTo>
                    <a:lnTo>
                      <a:pt x="400" y="1174"/>
                    </a:lnTo>
                    <a:lnTo>
                      <a:pt x="323" y="1171"/>
                    </a:lnTo>
                    <a:lnTo>
                      <a:pt x="244" y="1168"/>
                    </a:lnTo>
                    <a:lnTo>
                      <a:pt x="224" y="1153"/>
                    </a:lnTo>
                    <a:lnTo>
                      <a:pt x="208" y="1141"/>
                    </a:lnTo>
                    <a:lnTo>
                      <a:pt x="195" y="1130"/>
                    </a:lnTo>
                    <a:lnTo>
                      <a:pt x="183" y="1119"/>
                    </a:lnTo>
                    <a:lnTo>
                      <a:pt x="173" y="1106"/>
                    </a:lnTo>
                    <a:lnTo>
                      <a:pt x="162" y="1091"/>
                    </a:lnTo>
                    <a:lnTo>
                      <a:pt x="151" y="1071"/>
                    </a:lnTo>
                    <a:lnTo>
                      <a:pt x="137" y="1045"/>
                    </a:lnTo>
                    <a:lnTo>
                      <a:pt x="129" y="1030"/>
                    </a:lnTo>
                    <a:lnTo>
                      <a:pt x="122" y="1015"/>
                    </a:lnTo>
                    <a:lnTo>
                      <a:pt x="115" y="998"/>
                    </a:lnTo>
                    <a:lnTo>
                      <a:pt x="109" y="983"/>
                    </a:lnTo>
                    <a:lnTo>
                      <a:pt x="102" y="966"/>
                    </a:lnTo>
                    <a:lnTo>
                      <a:pt x="96" y="951"/>
                    </a:lnTo>
                    <a:lnTo>
                      <a:pt x="89" y="934"/>
                    </a:lnTo>
                    <a:lnTo>
                      <a:pt x="80" y="919"/>
                    </a:lnTo>
                    <a:lnTo>
                      <a:pt x="80" y="904"/>
                    </a:lnTo>
                    <a:lnTo>
                      <a:pt x="82" y="887"/>
                    </a:lnTo>
                    <a:lnTo>
                      <a:pt x="84" y="872"/>
                    </a:lnTo>
                    <a:lnTo>
                      <a:pt x="87" y="857"/>
                    </a:lnTo>
                    <a:lnTo>
                      <a:pt x="94" y="826"/>
                    </a:lnTo>
                    <a:lnTo>
                      <a:pt x="105" y="797"/>
                    </a:lnTo>
                    <a:lnTo>
                      <a:pt x="118" y="768"/>
                    </a:lnTo>
                    <a:lnTo>
                      <a:pt x="132" y="739"/>
                    </a:lnTo>
                    <a:lnTo>
                      <a:pt x="147" y="711"/>
                    </a:lnTo>
                    <a:lnTo>
                      <a:pt x="162" y="684"/>
                    </a:lnTo>
                    <a:lnTo>
                      <a:pt x="195" y="628"/>
                    </a:lnTo>
                    <a:lnTo>
                      <a:pt x="226" y="573"/>
                    </a:lnTo>
                    <a:lnTo>
                      <a:pt x="240" y="545"/>
                    </a:lnTo>
                    <a:lnTo>
                      <a:pt x="252" y="518"/>
                    </a:lnTo>
                    <a:lnTo>
                      <a:pt x="262" y="488"/>
                    </a:lnTo>
                    <a:lnTo>
                      <a:pt x="269" y="459"/>
                    </a:lnTo>
                    <a:lnTo>
                      <a:pt x="242" y="441"/>
                    </a:lnTo>
                    <a:lnTo>
                      <a:pt x="219" y="429"/>
                    </a:lnTo>
                    <a:lnTo>
                      <a:pt x="199" y="419"/>
                    </a:lnTo>
                    <a:lnTo>
                      <a:pt x="181" y="412"/>
                    </a:lnTo>
                    <a:lnTo>
                      <a:pt x="163" y="408"/>
                    </a:lnTo>
                    <a:lnTo>
                      <a:pt x="144" y="405"/>
                    </a:lnTo>
                    <a:lnTo>
                      <a:pt x="120" y="403"/>
                    </a:lnTo>
                    <a:lnTo>
                      <a:pt x="91" y="400"/>
                    </a:lnTo>
                    <a:lnTo>
                      <a:pt x="69" y="368"/>
                    </a:lnTo>
                    <a:lnTo>
                      <a:pt x="48" y="336"/>
                    </a:lnTo>
                    <a:lnTo>
                      <a:pt x="40" y="320"/>
                    </a:lnTo>
                    <a:lnTo>
                      <a:pt x="32" y="304"/>
                    </a:lnTo>
                    <a:lnTo>
                      <a:pt x="23" y="288"/>
                    </a:lnTo>
                    <a:lnTo>
                      <a:pt x="18" y="272"/>
                    </a:lnTo>
                    <a:lnTo>
                      <a:pt x="12" y="256"/>
                    </a:lnTo>
                    <a:lnTo>
                      <a:pt x="7" y="239"/>
                    </a:lnTo>
                    <a:lnTo>
                      <a:pt x="4" y="223"/>
                    </a:lnTo>
                    <a:lnTo>
                      <a:pt x="1" y="206"/>
                    </a:lnTo>
                    <a:lnTo>
                      <a:pt x="0" y="189"/>
                    </a:lnTo>
                    <a:lnTo>
                      <a:pt x="0" y="171"/>
                    </a:lnTo>
                    <a:lnTo>
                      <a:pt x="1" y="153"/>
                    </a:lnTo>
                    <a:lnTo>
                      <a:pt x="4" y="134"/>
                    </a:lnTo>
                    <a:lnTo>
                      <a:pt x="51" y="116"/>
                    </a:lnTo>
                    <a:lnTo>
                      <a:pt x="90" y="101"/>
                    </a:lnTo>
                    <a:lnTo>
                      <a:pt x="126" y="88"/>
                    </a:lnTo>
                    <a:lnTo>
                      <a:pt x="159" y="79"/>
                    </a:lnTo>
                    <a:lnTo>
                      <a:pt x="194" y="73"/>
                    </a:lnTo>
                    <a:lnTo>
                      <a:pt x="231" y="69"/>
                    </a:lnTo>
                    <a:lnTo>
                      <a:pt x="274" y="66"/>
                    </a:lnTo>
                    <a:lnTo>
                      <a:pt x="327" y="65"/>
                    </a:lnTo>
                    <a:lnTo>
                      <a:pt x="325" y="59"/>
                    </a:lnTo>
                    <a:lnTo>
                      <a:pt x="323" y="54"/>
                    </a:lnTo>
                    <a:lnTo>
                      <a:pt x="321" y="48"/>
                    </a:lnTo>
                    <a:lnTo>
                      <a:pt x="320" y="44"/>
                    </a:lnTo>
                    <a:lnTo>
                      <a:pt x="319" y="38"/>
                    </a:lnTo>
                    <a:lnTo>
                      <a:pt x="317" y="33"/>
                    </a:lnTo>
                    <a:lnTo>
                      <a:pt x="316" y="27"/>
                    </a:lnTo>
                    <a:lnTo>
                      <a:pt x="314" y="23"/>
                    </a:lnTo>
                    <a:lnTo>
                      <a:pt x="320" y="19"/>
                    </a:lnTo>
                    <a:lnTo>
                      <a:pt x="325" y="16"/>
                    </a:lnTo>
                    <a:lnTo>
                      <a:pt x="332" y="12"/>
                    </a:lnTo>
                    <a:lnTo>
                      <a:pt x="339" y="9"/>
                    </a:lnTo>
                    <a:lnTo>
                      <a:pt x="359" y="5"/>
                    </a:lnTo>
                    <a:lnTo>
                      <a:pt x="378" y="1"/>
                    </a:lnTo>
                    <a:lnTo>
                      <a:pt x="399" y="0"/>
                    </a:lnTo>
                    <a:lnTo>
                      <a:pt x="418" y="1"/>
                    </a:lnTo>
                    <a:lnTo>
                      <a:pt x="428" y="4"/>
                    </a:lnTo>
                    <a:lnTo>
                      <a:pt x="436" y="5"/>
                    </a:lnTo>
                    <a:lnTo>
                      <a:pt x="443" y="9"/>
                    </a:lnTo>
                    <a:lnTo>
                      <a:pt x="450" y="13"/>
                    </a:lnTo>
                    <a:lnTo>
                      <a:pt x="452" y="19"/>
                    </a:lnTo>
                    <a:lnTo>
                      <a:pt x="453" y="26"/>
                    </a:lnTo>
                    <a:lnTo>
                      <a:pt x="454" y="32"/>
                    </a:lnTo>
                    <a:lnTo>
                      <a:pt x="456" y="37"/>
                    </a:lnTo>
                    <a:lnTo>
                      <a:pt x="457" y="44"/>
                    </a:lnTo>
                    <a:lnTo>
                      <a:pt x="458" y="50"/>
                    </a:lnTo>
                    <a:lnTo>
                      <a:pt x="460" y="56"/>
                    </a:lnTo>
                    <a:lnTo>
                      <a:pt x="461" y="63"/>
                    </a:lnTo>
                    <a:lnTo>
                      <a:pt x="485" y="68"/>
                    </a:lnTo>
                    <a:lnTo>
                      <a:pt x="507" y="73"/>
                    </a:lnTo>
                    <a:lnTo>
                      <a:pt x="526" y="79"/>
                    </a:lnTo>
                    <a:lnTo>
                      <a:pt x="543" y="84"/>
                    </a:lnTo>
                    <a:lnTo>
                      <a:pt x="558" y="91"/>
                    </a:lnTo>
                    <a:lnTo>
                      <a:pt x="572" y="98"/>
                    </a:lnTo>
                    <a:lnTo>
                      <a:pt x="583" y="106"/>
                    </a:lnTo>
                    <a:lnTo>
                      <a:pt x="594" y="116"/>
                    </a:lnTo>
                    <a:lnTo>
                      <a:pt x="603" y="127"/>
                    </a:lnTo>
                    <a:lnTo>
                      <a:pt x="611" y="140"/>
                    </a:lnTo>
                    <a:lnTo>
                      <a:pt x="618" y="153"/>
                    </a:lnTo>
                    <a:lnTo>
                      <a:pt x="623" y="169"/>
                    </a:lnTo>
                    <a:lnTo>
                      <a:pt x="630" y="187"/>
                    </a:lnTo>
                    <a:lnTo>
                      <a:pt x="634" y="206"/>
                    </a:lnTo>
                    <a:lnTo>
                      <a:pt x="640" y="228"/>
                    </a:lnTo>
                    <a:lnTo>
                      <a:pt x="645" y="252"/>
                    </a:lnTo>
                    <a:lnTo>
                      <a:pt x="652" y="253"/>
                    </a:lnTo>
                    <a:lnTo>
                      <a:pt x="658" y="256"/>
                    </a:lnTo>
                    <a:lnTo>
                      <a:pt x="663" y="259"/>
                    </a:lnTo>
                    <a:lnTo>
                      <a:pt x="669" y="263"/>
                    </a:lnTo>
                    <a:lnTo>
                      <a:pt x="677" y="270"/>
                    </a:lnTo>
                    <a:lnTo>
                      <a:pt x="684" y="279"/>
                    </a:lnTo>
                    <a:lnTo>
                      <a:pt x="690" y="292"/>
                    </a:lnTo>
                    <a:lnTo>
                      <a:pt x="695" y="306"/>
                    </a:lnTo>
                    <a:lnTo>
                      <a:pt x="701" y="321"/>
                    </a:lnTo>
                    <a:lnTo>
                      <a:pt x="708" y="338"/>
                    </a:lnTo>
                    <a:lnTo>
                      <a:pt x="713" y="338"/>
                    </a:lnTo>
                    <a:lnTo>
                      <a:pt x="719" y="339"/>
                    </a:lnTo>
                    <a:lnTo>
                      <a:pt x="724" y="339"/>
                    </a:lnTo>
                    <a:lnTo>
                      <a:pt x="730" y="340"/>
                    </a:lnTo>
                    <a:lnTo>
                      <a:pt x="735" y="340"/>
                    </a:lnTo>
                    <a:lnTo>
                      <a:pt x="742" y="342"/>
                    </a:lnTo>
                    <a:lnTo>
                      <a:pt x="748" y="343"/>
                    </a:lnTo>
                    <a:lnTo>
                      <a:pt x="753" y="343"/>
                    </a:lnTo>
                    <a:lnTo>
                      <a:pt x="752" y="347"/>
                    </a:lnTo>
                    <a:lnTo>
                      <a:pt x="752" y="351"/>
                    </a:lnTo>
                    <a:lnTo>
                      <a:pt x="751" y="356"/>
                    </a:lnTo>
                    <a:lnTo>
                      <a:pt x="751" y="358"/>
                    </a:lnTo>
                    <a:lnTo>
                      <a:pt x="749" y="362"/>
                    </a:lnTo>
                    <a:lnTo>
                      <a:pt x="749" y="367"/>
                    </a:lnTo>
                    <a:lnTo>
                      <a:pt x="748" y="371"/>
                    </a:lnTo>
                    <a:lnTo>
                      <a:pt x="748" y="374"/>
                    </a:lnTo>
                    <a:lnTo>
                      <a:pt x="742" y="375"/>
                    </a:lnTo>
                    <a:lnTo>
                      <a:pt x="738" y="376"/>
                    </a:lnTo>
                    <a:lnTo>
                      <a:pt x="733" y="378"/>
                    </a:lnTo>
                    <a:lnTo>
                      <a:pt x="727" y="378"/>
                    </a:lnTo>
                    <a:lnTo>
                      <a:pt x="723" y="379"/>
                    </a:lnTo>
                    <a:lnTo>
                      <a:pt x="717" y="380"/>
                    </a:lnTo>
                    <a:lnTo>
                      <a:pt x="712" y="382"/>
                    </a:lnTo>
                    <a:lnTo>
                      <a:pt x="708" y="383"/>
                    </a:lnTo>
                    <a:lnTo>
                      <a:pt x="708" y="386"/>
                    </a:lnTo>
                    <a:lnTo>
                      <a:pt x="708" y="387"/>
                    </a:lnTo>
                    <a:lnTo>
                      <a:pt x="708" y="390"/>
                    </a:lnTo>
                    <a:lnTo>
                      <a:pt x="708" y="392"/>
                    </a:lnTo>
                    <a:lnTo>
                      <a:pt x="708" y="394"/>
                    </a:lnTo>
                    <a:lnTo>
                      <a:pt x="708" y="396"/>
                    </a:lnTo>
                    <a:lnTo>
                      <a:pt x="708" y="398"/>
                    </a:lnTo>
                    <a:lnTo>
                      <a:pt x="708" y="400"/>
                    </a:lnTo>
                    <a:lnTo>
                      <a:pt x="712" y="401"/>
                    </a:lnTo>
                    <a:lnTo>
                      <a:pt x="715" y="403"/>
                    </a:lnTo>
                    <a:lnTo>
                      <a:pt x="717" y="403"/>
                    </a:lnTo>
                    <a:lnTo>
                      <a:pt x="719" y="404"/>
                    </a:lnTo>
                    <a:lnTo>
                      <a:pt x="720" y="405"/>
                    </a:lnTo>
                    <a:lnTo>
                      <a:pt x="723" y="407"/>
                    </a:lnTo>
                    <a:lnTo>
                      <a:pt x="724" y="410"/>
                    </a:lnTo>
                    <a:lnTo>
                      <a:pt x="727" y="412"/>
                    </a:lnTo>
                    <a:lnTo>
                      <a:pt x="760" y="397"/>
                    </a:lnTo>
                    <a:lnTo>
                      <a:pt x="787" y="383"/>
                    </a:lnTo>
                    <a:lnTo>
                      <a:pt x="809" y="372"/>
                    </a:lnTo>
                    <a:lnTo>
                      <a:pt x="828" y="362"/>
                    </a:lnTo>
                    <a:lnTo>
                      <a:pt x="842" y="354"/>
                    </a:lnTo>
                    <a:lnTo>
                      <a:pt x="855" y="349"/>
                    </a:lnTo>
                    <a:lnTo>
                      <a:pt x="864" y="344"/>
                    </a:lnTo>
                    <a:lnTo>
                      <a:pt x="874" y="343"/>
                    </a:lnTo>
                    <a:lnTo>
                      <a:pt x="874" y="349"/>
                    </a:lnTo>
                    <a:lnTo>
                      <a:pt x="875" y="353"/>
                    </a:lnTo>
                    <a:lnTo>
                      <a:pt x="877" y="357"/>
                    </a:lnTo>
                    <a:lnTo>
                      <a:pt x="877" y="358"/>
                    </a:lnTo>
                    <a:lnTo>
                      <a:pt x="880" y="361"/>
                    </a:lnTo>
                    <a:lnTo>
                      <a:pt x="881" y="362"/>
                    </a:lnTo>
                    <a:lnTo>
                      <a:pt x="884" y="364"/>
                    </a:lnTo>
                    <a:lnTo>
                      <a:pt x="888" y="367"/>
                    </a:lnTo>
                    <a:lnTo>
                      <a:pt x="893" y="349"/>
                    </a:lnTo>
                    <a:lnTo>
                      <a:pt x="896" y="332"/>
                    </a:lnTo>
                    <a:lnTo>
                      <a:pt x="898" y="320"/>
                    </a:lnTo>
                    <a:lnTo>
                      <a:pt x="899" y="307"/>
                    </a:lnTo>
                    <a:lnTo>
                      <a:pt x="900" y="295"/>
                    </a:lnTo>
                    <a:lnTo>
                      <a:pt x="904" y="284"/>
                    </a:lnTo>
                    <a:lnTo>
                      <a:pt x="909" y="278"/>
                    </a:lnTo>
                    <a:lnTo>
                      <a:pt x="913" y="272"/>
                    </a:lnTo>
                    <a:lnTo>
                      <a:pt x="918" y="266"/>
                    </a:lnTo>
                    <a:lnTo>
                      <a:pt x="925" y="260"/>
                    </a:lnTo>
                    <a:lnTo>
                      <a:pt x="993" y="266"/>
                    </a:lnTo>
                    <a:lnTo>
                      <a:pt x="1044" y="270"/>
                    </a:lnTo>
                    <a:lnTo>
                      <a:pt x="1082" y="272"/>
                    </a:lnTo>
                    <a:lnTo>
                      <a:pt x="1108" y="275"/>
                    </a:lnTo>
                    <a:lnTo>
                      <a:pt x="1125" y="278"/>
                    </a:lnTo>
                    <a:lnTo>
                      <a:pt x="1134" y="279"/>
                    </a:lnTo>
                    <a:lnTo>
                      <a:pt x="1140" y="281"/>
                    </a:lnTo>
                    <a:lnTo>
                      <a:pt x="1145" y="282"/>
                    </a:lnTo>
                    <a:lnTo>
                      <a:pt x="1140" y="295"/>
                    </a:lnTo>
                    <a:lnTo>
                      <a:pt x="1134" y="307"/>
                    </a:lnTo>
                    <a:lnTo>
                      <a:pt x="1127" y="320"/>
                    </a:lnTo>
                    <a:lnTo>
                      <a:pt x="1121" y="332"/>
                    </a:lnTo>
                    <a:lnTo>
                      <a:pt x="1114" y="346"/>
                    </a:lnTo>
                    <a:lnTo>
                      <a:pt x="1107" y="358"/>
                    </a:lnTo>
                    <a:lnTo>
                      <a:pt x="1101" y="371"/>
                    </a:lnTo>
                    <a:lnTo>
                      <a:pt x="1097" y="383"/>
                    </a:lnTo>
                    <a:lnTo>
                      <a:pt x="1101" y="387"/>
                    </a:lnTo>
                    <a:lnTo>
                      <a:pt x="1104" y="390"/>
                    </a:lnTo>
                    <a:lnTo>
                      <a:pt x="1107" y="392"/>
                    </a:lnTo>
                    <a:lnTo>
                      <a:pt x="1111" y="393"/>
                    </a:lnTo>
                    <a:lnTo>
                      <a:pt x="1115" y="394"/>
                    </a:lnTo>
                    <a:lnTo>
                      <a:pt x="1121" y="394"/>
                    </a:lnTo>
                    <a:lnTo>
                      <a:pt x="1127" y="394"/>
                    </a:lnTo>
                    <a:lnTo>
                      <a:pt x="1137" y="394"/>
                    </a:lnTo>
                    <a:lnTo>
                      <a:pt x="1155" y="371"/>
                    </a:lnTo>
                    <a:lnTo>
                      <a:pt x="1170" y="351"/>
                    </a:lnTo>
                    <a:lnTo>
                      <a:pt x="1177" y="344"/>
                    </a:lnTo>
                    <a:lnTo>
                      <a:pt x="1183" y="338"/>
                    </a:lnTo>
                    <a:lnTo>
                      <a:pt x="1190" y="332"/>
                    </a:lnTo>
                    <a:lnTo>
                      <a:pt x="1197" y="328"/>
                    </a:lnTo>
                    <a:lnTo>
                      <a:pt x="1204" y="325"/>
                    </a:lnTo>
                    <a:lnTo>
                      <a:pt x="1212" y="322"/>
                    </a:lnTo>
                    <a:lnTo>
                      <a:pt x="1220" y="320"/>
                    </a:lnTo>
                    <a:lnTo>
                      <a:pt x="1230" y="318"/>
                    </a:lnTo>
                    <a:lnTo>
                      <a:pt x="1255" y="317"/>
                    </a:lnTo>
                    <a:lnTo>
                      <a:pt x="1287" y="317"/>
                    </a:lnTo>
                    <a:lnTo>
                      <a:pt x="1302" y="325"/>
                    </a:lnTo>
                    <a:lnTo>
                      <a:pt x="1316" y="332"/>
                    </a:lnTo>
                    <a:lnTo>
                      <a:pt x="1327" y="336"/>
                    </a:lnTo>
                    <a:lnTo>
                      <a:pt x="1338" y="340"/>
                    </a:lnTo>
                    <a:lnTo>
                      <a:pt x="1356" y="346"/>
                    </a:lnTo>
                    <a:lnTo>
                      <a:pt x="1369" y="353"/>
                    </a:lnTo>
                    <a:lnTo>
                      <a:pt x="1374" y="357"/>
                    </a:lnTo>
                    <a:lnTo>
                      <a:pt x="1377" y="361"/>
                    </a:lnTo>
                    <a:lnTo>
                      <a:pt x="1380" y="368"/>
                    </a:lnTo>
                    <a:lnTo>
                      <a:pt x="1381" y="378"/>
                    </a:lnTo>
                    <a:lnTo>
                      <a:pt x="1382" y="403"/>
                    </a:lnTo>
                    <a:lnTo>
                      <a:pt x="1380" y="440"/>
                    </a:lnTo>
                    <a:lnTo>
                      <a:pt x="1375" y="452"/>
                    </a:lnTo>
                    <a:lnTo>
                      <a:pt x="1370" y="465"/>
                    </a:lnTo>
                    <a:lnTo>
                      <a:pt x="1363" y="477"/>
                    </a:lnTo>
                    <a:lnTo>
                      <a:pt x="1356" y="490"/>
                    </a:lnTo>
                    <a:lnTo>
                      <a:pt x="1349" y="504"/>
                    </a:lnTo>
                    <a:lnTo>
                      <a:pt x="1344" y="518"/>
                    </a:lnTo>
                    <a:lnTo>
                      <a:pt x="1338" y="533"/>
                    </a:lnTo>
                    <a:lnTo>
                      <a:pt x="1334" y="549"/>
                    </a:lnTo>
                    <a:lnTo>
                      <a:pt x="1327" y="558"/>
                    </a:lnTo>
                    <a:lnTo>
                      <a:pt x="1320" y="565"/>
                    </a:lnTo>
                    <a:lnTo>
                      <a:pt x="1313" y="573"/>
                    </a:lnTo>
                    <a:lnTo>
                      <a:pt x="1305" y="583"/>
                    </a:lnTo>
                    <a:lnTo>
                      <a:pt x="1294" y="598"/>
                    </a:lnTo>
                    <a:lnTo>
                      <a:pt x="1280" y="619"/>
                    </a:lnTo>
                    <a:lnTo>
                      <a:pt x="1260" y="646"/>
                    </a:lnTo>
                    <a:lnTo>
                      <a:pt x="1234" y="684"/>
                    </a:lnTo>
                    <a:lnTo>
                      <a:pt x="1222" y="688"/>
                    </a:lnTo>
                    <a:lnTo>
                      <a:pt x="1208" y="692"/>
                    </a:lnTo>
                    <a:lnTo>
                      <a:pt x="1195" y="699"/>
                    </a:lnTo>
                    <a:lnTo>
                      <a:pt x="1182" y="707"/>
                    </a:lnTo>
                    <a:lnTo>
                      <a:pt x="1170" y="716"/>
                    </a:lnTo>
                    <a:lnTo>
                      <a:pt x="1161" y="725"/>
                    </a:lnTo>
                    <a:lnTo>
                      <a:pt x="1157" y="731"/>
                    </a:lnTo>
                    <a:lnTo>
                      <a:pt x="1152" y="738"/>
                    </a:lnTo>
                    <a:lnTo>
                      <a:pt x="1151" y="743"/>
                    </a:lnTo>
                    <a:lnTo>
                      <a:pt x="1148" y="750"/>
                    </a:lnTo>
                    <a:lnTo>
                      <a:pt x="1147" y="750"/>
                    </a:lnTo>
                    <a:lnTo>
                      <a:pt x="1144" y="750"/>
                    </a:lnTo>
                    <a:lnTo>
                      <a:pt x="1143" y="750"/>
                    </a:lnTo>
                    <a:lnTo>
                      <a:pt x="1140" y="750"/>
                    </a:lnTo>
                    <a:lnTo>
                      <a:pt x="1139" y="750"/>
                    </a:lnTo>
                    <a:lnTo>
                      <a:pt x="1136" y="750"/>
                    </a:lnTo>
                    <a:lnTo>
                      <a:pt x="1134" y="750"/>
                    </a:lnTo>
                    <a:lnTo>
                      <a:pt x="1132" y="750"/>
                    </a:lnTo>
                    <a:lnTo>
                      <a:pt x="1132" y="752"/>
                    </a:lnTo>
                    <a:lnTo>
                      <a:pt x="1132" y="754"/>
                    </a:lnTo>
                    <a:lnTo>
                      <a:pt x="1132" y="756"/>
                    </a:lnTo>
                    <a:lnTo>
                      <a:pt x="1132" y="759"/>
                    </a:lnTo>
                    <a:lnTo>
                      <a:pt x="1132" y="760"/>
                    </a:lnTo>
                    <a:lnTo>
                      <a:pt x="1132" y="763"/>
                    </a:lnTo>
                    <a:lnTo>
                      <a:pt x="1132" y="764"/>
                    </a:lnTo>
                    <a:lnTo>
                      <a:pt x="1132" y="767"/>
                    </a:lnTo>
                    <a:lnTo>
                      <a:pt x="1141" y="770"/>
                    </a:lnTo>
                    <a:lnTo>
                      <a:pt x="1148" y="772"/>
                    </a:lnTo>
                    <a:lnTo>
                      <a:pt x="1154" y="774"/>
                    </a:lnTo>
                    <a:lnTo>
                      <a:pt x="1158" y="775"/>
                    </a:lnTo>
                    <a:lnTo>
                      <a:pt x="1161" y="778"/>
                    </a:lnTo>
                    <a:lnTo>
                      <a:pt x="1162" y="779"/>
                    </a:lnTo>
                    <a:lnTo>
                      <a:pt x="1163" y="782"/>
                    </a:lnTo>
                    <a:lnTo>
                      <a:pt x="1166" y="786"/>
                    </a:lnTo>
                    <a:lnTo>
                      <a:pt x="1158" y="808"/>
                    </a:lnTo>
                    <a:lnTo>
                      <a:pt x="1148" y="828"/>
                    </a:lnTo>
                    <a:lnTo>
                      <a:pt x="1139" y="846"/>
                    </a:lnTo>
                    <a:lnTo>
                      <a:pt x="1127" y="862"/>
                    </a:lnTo>
                    <a:lnTo>
                      <a:pt x="1115" y="878"/>
                    </a:lnTo>
                    <a:lnTo>
                      <a:pt x="1100" y="891"/>
                    </a:lnTo>
                    <a:lnTo>
                      <a:pt x="1083" y="905"/>
                    </a:lnTo>
                    <a:lnTo>
                      <a:pt x="1062" y="918"/>
                    </a:lnTo>
                    <a:lnTo>
                      <a:pt x="1060" y="932"/>
                    </a:lnTo>
                    <a:lnTo>
                      <a:pt x="1055" y="950"/>
                    </a:lnTo>
                    <a:lnTo>
                      <a:pt x="1051" y="970"/>
                    </a:lnTo>
                    <a:lnTo>
                      <a:pt x="1047" y="995"/>
                    </a:lnTo>
                    <a:lnTo>
                      <a:pt x="1043" y="1019"/>
                    </a:lnTo>
                    <a:lnTo>
                      <a:pt x="1039" y="1042"/>
                    </a:lnTo>
                    <a:lnTo>
                      <a:pt x="1035" y="1065"/>
                    </a:lnTo>
                    <a:lnTo>
                      <a:pt x="1031" y="1081"/>
                    </a:lnTo>
                    <a:lnTo>
                      <a:pt x="1015" y="1099"/>
                    </a:lnTo>
                    <a:lnTo>
                      <a:pt x="1004" y="1113"/>
                    </a:lnTo>
                    <a:lnTo>
                      <a:pt x="996" y="1124"/>
                    </a:lnTo>
                    <a:lnTo>
                      <a:pt x="989" y="1134"/>
                    </a:lnTo>
                    <a:lnTo>
                      <a:pt x="982" y="1145"/>
                    </a:lnTo>
                    <a:lnTo>
                      <a:pt x="974" y="1157"/>
                    </a:lnTo>
                    <a:lnTo>
                      <a:pt x="964" y="1173"/>
                    </a:lnTo>
                    <a:lnTo>
                      <a:pt x="950" y="1193"/>
                    </a:lnTo>
                    <a:lnTo>
                      <a:pt x="942" y="1193"/>
                    </a:lnTo>
                    <a:lnTo>
                      <a:pt x="932" y="1193"/>
                    </a:lnTo>
                    <a:lnTo>
                      <a:pt x="922" y="1193"/>
                    </a:lnTo>
                    <a:lnTo>
                      <a:pt x="913" y="1193"/>
                    </a:lnTo>
                    <a:lnTo>
                      <a:pt x="902" y="1193"/>
                    </a:lnTo>
                    <a:lnTo>
                      <a:pt x="892" y="1193"/>
                    </a:lnTo>
                    <a:lnTo>
                      <a:pt x="882" y="1193"/>
                    </a:lnTo>
                    <a:lnTo>
                      <a:pt x="874" y="1193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7" name="AC"/>
              <p:cNvSpPr>
                <a:spLocks/>
              </p:cNvSpPr>
              <p:nvPr/>
            </p:nvSpPr>
            <p:spPr bwMode="auto">
              <a:xfrm rot="109357">
                <a:off x="227831" y="2534310"/>
                <a:ext cx="880173" cy="453520"/>
              </a:xfrm>
              <a:custGeom>
                <a:avLst/>
                <a:gdLst>
                  <a:gd name="T0" fmla="*/ 2147483647 w 785"/>
                  <a:gd name="T1" fmla="*/ 2147483647 h 370"/>
                  <a:gd name="T2" fmla="*/ 2147483647 w 785"/>
                  <a:gd name="T3" fmla="*/ 2147483647 h 370"/>
                  <a:gd name="T4" fmla="*/ 2147483647 w 785"/>
                  <a:gd name="T5" fmla="*/ 2147483647 h 370"/>
                  <a:gd name="T6" fmla="*/ 2147483647 w 785"/>
                  <a:gd name="T7" fmla="*/ 2147483647 h 370"/>
                  <a:gd name="T8" fmla="*/ 2147483647 w 785"/>
                  <a:gd name="T9" fmla="*/ 2147483647 h 370"/>
                  <a:gd name="T10" fmla="*/ 2147483647 w 785"/>
                  <a:gd name="T11" fmla="*/ 2147483647 h 370"/>
                  <a:gd name="T12" fmla="*/ 2147483647 w 785"/>
                  <a:gd name="T13" fmla="*/ 2147483647 h 370"/>
                  <a:gd name="T14" fmla="*/ 2147483647 w 785"/>
                  <a:gd name="T15" fmla="*/ 2147483647 h 370"/>
                  <a:gd name="T16" fmla="*/ 2147483647 w 785"/>
                  <a:gd name="T17" fmla="*/ 2147483647 h 370"/>
                  <a:gd name="T18" fmla="*/ 2147483647 w 785"/>
                  <a:gd name="T19" fmla="*/ 2147483647 h 370"/>
                  <a:gd name="T20" fmla="*/ 2147483647 w 785"/>
                  <a:gd name="T21" fmla="*/ 2147483647 h 370"/>
                  <a:gd name="T22" fmla="*/ 2147483647 w 785"/>
                  <a:gd name="T23" fmla="*/ 2147483647 h 370"/>
                  <a:gd name="T24" fmla="*/ 2147483647 w 785"/>
                  <a:gd name="T25" fmla="*/ 2147483647 h 370"/>
                  <a:gd name="T26" fmla="*/ 2147483647 w 785"/>
                  <a:gd name="T27" fmla="*/ 2147483647 h 370"/>
                  <a:gd name="T28" fmla="*/ 2147483647 w 785"/>
                  <a:gd name="T29" fmla="*/ 2147483647 h 370"/>
                  <a:gd name="T30" fmla="*/ 2147483647 w 785"/>
                  <a:gd name="T31" fmla="*/ 2147483647 h 370"/>
                  <a:gd name="T32" fmla="*/ 2147483647 w 785"/>
                  <a:gd name="T33" fmla="*/ 2147483647 h 370"/>
                  <a:gd name="T34" fmla="*/ 2147483647 w 785"/>
                  <a:gd name="T35" fmla="*/ 2147483647 h 370"/>
                  <a:gd name="T36" fmla="*/ 2147483647 w 785"/>
                  <a:gd name="T37" fmla="*/ 2147483647 h 370"/>
                  <a:gd name="T38" fmla="*/ 2147483647 w 785"/>
                  <a:gd name="T39" fmla="*/ 2147483647 h 370"/>
                  <a:gd name="T40" fmla="*/ 2147483647 w 785"/>
                  <a:gd name="T41" fmla="*/ 2147483647 h 370"/>
                  <a:gd name="T42" fmla="*/ 2147483647 w 785"/>
                  <a:gd name="T43" fmla="*/ 2147483647 h 370"/>
                  <a:gd name="T44" fmla="*/ 2147483647 w 785"/>
                  <a:gd name="T45" fmla="*/ 2147483647 h 370"/>
                  <a:gd name="T46" fmla="*/ 2147483647 w 785"/>
                  <a:gd name="T47" fmla="*/ 2147483647 h 370"/>
                  <a:gd name="T48" fmla="*/ 2147483647 w 785"/>
                  <a:gd name="T49" fmla="*/ 2147483647 h 370"/>
                  <a:gd name="T50" fmla="*/ 2147483647 w 785"/>
                  <a:gd name="T51" fmla="*/ 2147483647 h 370"/>
                  <a:gd name="T52" fmla="*/ 2147483647 w 785"/>
                  <a:gd name="T53" fmla="*/ 2147483647 h 370"/>
                  <a:gd name="T54" fmla="*/ 2147483647 w 785"/>
                  <a:gd name="T55" fmla="*/ 2147483647 h 370"/>
                  <a:gd name="T56" fmla="*/ 2147483647 w 785"/>
                  <a:gd name="T57" fmla="*/ 2147483647 h 370"/>
                  <a:gd name="T58" fmla="*/ 2147483647 w 785"/>
                  <a:gd name="T59" fmla="*/ 2147483647 h 370"/>
                  <a:gd name="T60" fmla="*/ 2147483647 w 785"/>
                  <a:gd name="T61" fmla="*/ 2147483647 h 370"/>
                  <a:gd name="T62" fmla="*/ 2147483647 w 785"/>
                  <a:gd name="T63" fmla="*/ 2147483647 h 370"/>
                  <a:gd name="T64" fmla="*/ 2147483647 w 785"/>
                  <a:gd name="T65" fmla="*/ 2147483647 h 370"/>
                  <a:gd name="T66" fmla="*/ 2147483647 w 785"/>
                  <a:gd name="T67" fmla="*/ 2147483647 h 370"/>
                  <a:gd name="T68" fmla="*/ 2147483647 w 785"/>
                  <a:gd name="T69" fmla="*/ 2147483647 h 370"/>
                  <a:gd name="T70" fmla="*/ 2147483647 w 785"/>
                  <a:gd name="T71" fmla="*/ 2147483647 h 370"/>
                  <a:gd name="T72" fmla="*/ 2147483647 w 785"/>
                  <a:gd name="T73" fmla="*/ 2147483647 h 370"/>
                  <a:gd name="T74" fmla="*/ 2147483647 w 785"/>
                  <a:gd name="T75" fmla="*/ 2147483647 h 370"/>
                  <a:gd name="T76" fmla="*/ 2147483647 w 785"/>
                  <a:gd name="T77" fmla="*/ 2147483647 h 370"/>
                  <a:gd name="T78" fmla="*/ 2147483647 w 785"/>
                  <a:gd name="T79" fmla="*/ 2147483647 h 370"/>
                  <a:gd name="T80" fmla="*/ 2147483647 w 785"/>
                  <a:gd name="T81" fmla="*/ 2147483647 h 370"/>
                  <a:gd name="T82" fmla="*/ 2147483647 w 785"/>
                  <a:gd name="T83" fmla="*/ 2147483647 h 370"/>
                  <a:gd name="T84" fmla="*/ 2147483647 w 785"/>
                  <a:gd name="T85" fmla="*/ 2147483647 h 370"/>
                  <a:gd name="T86" fmla="*/ 2147483647 w 785"/>
                  <a:gd name="T87" fmla="*/ 2147483647 h 370"/>
                  <a:gd name="T88" fmla="*/ 2147483647 w 785"/>
                  <a:gd name="T89" fmla="*/ 2147483647 h 370"/>
                  <a:gd name="T90" fmla="*/ 2147483647 w 785"/>
                  <a:gd name="T91" fmla="*/ 2147483647 h 370"/>
                  <a:gd name="T92" fmla="*/ 2147483647 w 785"/>
                  <a:gd name="T93" fmla="*/ 2147483647 h 370"/>
                  <a:gd name="T94" fmla="*/ 2147483647 w 785"/>
                  <a:gd name="T95" fmla="*/ 2147483647 h 370"/>
                  <a:gd name="T96" fmla="*/ 2147483647 w 785"/>
                  <a:gd name="T97" fmla="*/ 2147483647 h 370"/>
                  <a:gd name="T98" fmla="*/ 2147483647 w 785"/>
                  <a:gd name="T99" fmla="*/ 2147483647 h 370"/>
                  <a:gd name="T100" fmla="*/ 2147483647 w 785"/>
                  <a:gd name="T101" fmla="*/ 2147483647 h 370"/>
                  <a:gd name="T102" fmla="*/ 2147483647 w 785"/>
                  <a:gd name="T103" fmla="*/ 2147483647 h 370"/>
                  <a:gd name="T104" fmla="*/ 2147483647 w 785"/>
                  <a:gd name="T105" fmla="*/ 2147483647 h 370"/>
                  <a:gd name="T106" fmla="*/ 2147483647 w 785"/>
                  <a:gd name="T107" fmla="*/ 2147483647 h 370"/>
                  <a:gd name="T108" fmla="*/ 2147483647 w 785"/>
                  <a:gd name="T109" fmla="*/ 2147483647 h 370"/>
                  <a:gd name="T110" fmla="*/ 2147483647 w 785"/>
                  <a:gd name="T111" fmla="*/ 2147483647 h 370"/>
                  <a:gd name="T112" fmla="*/ 2147483647 w 785"/>
                  <a:gd name="T113" fmla="*/ 2147483647 h 370"/>
                  <a:gd name="T114" fmla="*/ 2147483647 w 785"/>
                  <a:gd name="T115" fmla="*/ 2147483647 h 370"/>
                  <a:gd name="T116" fmla="*/ 2147483647 w 785"/>
                  <a:gd name="T117" fmla="*/ 2147483647 h 37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785"/>
                  <a:gd name="T178" fmla="*/ 0 h 370"/>
                  <a:gd name="T179" fmla="*/ 785 w 785"/>
                  <a:gd name="T180" fmla="*/ 370 h 37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785" h="370">
                    <a:moveTo>
                      <a:pt x="386" y="369"/>
                    </a:moveTo>
                    <a:lnTo>
                      <a:pt x="385" y="369"/>
                    </a:lnTo>
                    <a:lnTo>
                      <a:pt x="384" y="367"/>
                    </a:lnTo>
                    <a:lnTo>
                      <a:pt x="382" y="367"/>
                    </a:lnTo>
                    <a:lnTo>
                      <a:pt x="381" y="367"/>
                    </a:lnTo>
                    <a:lnTo>
                      <a:pt x="379" y="367"/>
                    </a:lnTo>
                    <a:lnTo>
                      <a:pt x="378" y="367"/>
                    </a:lnTo>
                    <a:lnTo>
                      <a:pt x="377" y="366"/>
                    </a:lnTo>
                    <a:lnTo>
                      <a:pt x="375" y="366"/>
                    </a:lnTo>
                    <a:lnTo>
                      <a:pt x="374" y="349"/>
                    </a:lnTo>
                    <a:lnTo>
                      <a:pt x="373" y="333"/>
                    </a:lnTo>
                    <a:lnTo>
                      <a:pt x="371" y="315"/>
                    </a:lnTo>
                    <a:lnTo>
                      <a:pt x="371" y="298"/>
                    </a:lnTo>
                    <a:lnTo>
                      <a:pt x="370" y="280"/>
                    </a:lnTo>
                    <a:lnTo>
                      <a:pt x="368" y="263"/>
                    </a:lnTo>
                    <a:lnTo>
                      <a:pt x="367" y="247"/>
                    </a:lnTo>
                    <a:lnTo>
                      <a:pt x="367" y="229"/>
                    </a:lnTo>
                    <a:lnTo>
                      <a:pt x="364" y="229"/>
                    </a:lnTo>
                    <a:lnTo>
                      <a:pt x="361" y="229"/>
                    </a:lnTo>
                    <a:lnTo>
                      <a:pt x="359" y="227"/>
                    </a:lnTo>
                    <a:lnTo>
                      <a:pt x="356" y="227"/>
                    </a:lnTo>
                    <a:lnTo>
                      <a:pt x="353" y="227"/>
                    </a:lnTo>
                    <a:lnTo>
                      <a:pt x="352" y="226"/>
                    </a:lnTo>
                    <a:lnTo>
                      <a:pt x="349" y="226"/>
                    </a:lnTo>
                    <a:lnTo>
                      <a:pt x="348" y="226"/>
                    </a:lnTo>
                    <a:lnTo>
                      <a:pt x="328" y="241"/>
                    </a:lnTo>
                    <a:lnTo>
                      <a:pt x="312" y="252"/>
                    </a:lnTo>
                    <a:lnTo>
                      <a:pt x="296" y="261"/>
                    </a:lnTo>
                    <a:lnTo>
                      <a:pt x="283" y="266"/>
                    </a:lnTo>
                    <a:lnTo>
                      <a:pt x="267" y="270"/>
                    </a:lnTo>
                    <a:lnTo>
                      <a:pt x="251" y="273"/>
                    </a:lnTo>
                    <a:lnTo>
                      <a:pt x="233" y="275"/>
                    </a:lnTo>
                    <a:lnTo>
                      <a:pt x="209" y="275"/>
                    </a:lnTo>
                    <a:lnTo>
                      <a:pt x="206" y="269"/>
                    </a:lnTo>
                    <a:lnTo>
                      <a:pt x="202" y="262"/>
                    </a:lnTo>
                    <a:lnTo>
                      <a:pt x="198" y="257"/>
                    </a:lnTo>
                    <a:lnTo>
                      <a:pt x="195" y="250"/>
                    </a:lnTo>
                    <a:lnTo>
                      <a:pt x="191" y="244"/>
                    </a:lnTo>
                    <a:lnTo>
                      <a:pt x="188" y="237"/>
                    </a:lnTo>
                    <a:lnTo>
                      <a:pt x="184" y="232"/>
                    </a:lnTo>
                    <a:lnTo>
                      <a:pt x="181" y="226"/>
                    </a:lnTo>
                    <a:lnTo>
                      <a:pt x="172" y="225"/>
                    </a:lnTo>
                    <a:lnTo>
                      <a:pt x="162" y="225"/>
                    </a:lnTo>
                    <a:lnTo>
                      <a:pt x="152" y="225"/>
                    </a:lnTo>
                    <a:lnTo>
                      <a:pt x="143" y="225"/>
                    </a:lnTo>
                    <a:lnTo>
                      <a:pt x="134" y="223"/>
                    </a:lnTo>
                    <a:lnTo>
                      <a:pt x="125" y="223"/>
                    </a:lnTo>
                    <a:lnTo>
                      <a:pt x="115" y="223"/>
                    </a:lnTo>
                    <a:lnTo>
                      <a:pt x="107" y="223"/>
                    </a:lnTo>
                    <a:lnTo>
                      <a:pt x="105" y="207"/>
                    </a:lnTo>
                    <a:lnTo>
                      <a:pt x="102" y="191"/>
                    </a:lnTo>
                    <a:lnTo>
                      <a:pt x="97" y="178"/>
                    </a:lnTo>
                    <a:lnTo>
                      <a:pt x="91" y="165"/>
                    </a:lnTo>
                    <a:lnTo>
                      <a:pt x="84" y="153"/>
                    </a:lnTo>
                    <a:lnTo>
                      <a:pt x="76" y="142"/>
                    </a:lnTo>
                    <a:lnTo>
                      <a:pt x="66" y="131"/>
                    </a:lnTo>
                    <a:lnTo>
                      <a:pt x="57" y="121"/>
                    </a:lnTo>
                    <a:lnTo>
                      <a:pt x="39" y="100"/>
                    </a:lnTo>
                    <a:lnTo>
                      <a:pt x="21" y="79"/>
                    </a:lnTo>
                    <a:lnTo>
                      <a:pt x="14" y="70"/>
                    </a:lnTo>
                    <a:lnTo>
                      <a:pt x="7" y="58"/>
                    </a:lnTo>
                    <a:lnTo>
                      <a:pt x="3" y="46"/>
                    </a:lnTo>
                    <a:lnTo>
                      <a:pt x="0" y="35"/>
                    </a:lnTo>
                    <a:lnTo>
                      <a:pt x="3" y="34"/>
                    </a:lnTo>
                    <a:lnTo>
                      <a:pt x="5" y="32"/>
                    </a:lnTo>
                    <a:lnTo>
                      <a:pt x="8" y="32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5" y="29"/>
                    </a:lnTo>
                    <a:lnTo>
                      <a:pt x="18" y="29"/>
                    </a:lnTo>
                    <a:lnTo>
                      <a:pt x="21" y="28"/>
                    </a:lnTo>
                    <a:lnTo>
                      <a:pt x="21" y="25"/>
                    </a:lnTo>
                    <a:lnTo>
                      <a:pt x="21" y="21"/>
                    </a:lnTo>
                    <a:lnTo>
                      <a:pt x="21" y="17"/>
                    </a:lnTo>
                    <a:lnTo>
                      <a:pt x="21" y="14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68" y="4"/>
                    </a:lnTo>
                    <a:lnTo>
                      <a:pt x="115" y="10"/>
                    </a:lnTo>
                    <a:lnTo>
                      <a:pt x="162" y="18"/>
                    </a:lnTo>
                    <a:lnTo>
                      <a:pt x="210" y="29"/>
                    </a:lnTo>
                    <a:lnTo>
                      <a:pt x="259" y="40"/>
                    </a:lnTo>
                    <a:lnTo>
                      <a:pt x="307" y="54"/>
                    </a:lnTo>
                    <a:lnTo>
                      <a:pt x="356" y="68"/>
                    </a:lnTo>
                    <a:lnTo>
                      <a:pt x="404" y="83"/>
                    </a:lnTo>
                    <a:lnTo>
                      <a:pt x="454" y="100"/>
                    </a:lnTo>
                    <a:lnTo>
                      <a:pt x="503" y="118"/>
                    </a:lnTo>
                    <a:lnTo>
                      <a:pt x="550" y="136"/>
                    </a:lnTo>
                    <a:lnTo>
                      <a:pt x="598" y="155"/>
                    </a:lnTo>
                    <a:lnTo>
                      <a:pt x="693" y="193"/>
                    </a:lnTo>
                    <a:lnTo>
                      <a:pt x="784" y="232"/>
                    </a:lnTo>
                    <a:lnTo>
                      <a:pt x="784" y="233"/>
                    </a:lnTo>
                    <a:lnTo>
                      <a:pt x="784" y="234"/>
                    </a:lnTo>
                    <a:lnTo>
                      <a:pt x="784" y="236"/>
                    </a:lnTo>
                    <a:lnTo>
                      <a:pt x="784" y="237"/>
                    </a:lnTo>
                    <a:lnTo>
                      <a:pt x="784" y="239"/>
                    </a:lnTo>
                    <a:lnTo>
                      <a:pt x="784" y="240"/>
                    </a:lnTo>
                    <a:lnTo>
                      <a:pt x="784" y="241"/>
                    </a:lnTo>
                    <a:lnTo>
                      <a:pt x="784" y="243"/>
                    </a:lnTo>
                    <a:lnTo>
                      <a:pt x="770" y="251"/>
                    </a:lnTo>
                    <a:lnTo>
                      <a:pt x="748" y="262"/>
                    </a:lnTo>
                    <a:lnTo>
                      <a:pt x="720" y="276"/>
                    </a:lnTo>
                    <a:lnTo>
                      <a:pt x="693" y="291"/>
                    </a:lnTo>
                    <a:lnTo>
                      <a:pt x="665" y="308"/>
                    </a:lnTo>
                    <a:lnTo>
                      <a:pt x="641" y="324"/>
                    </a:lnTo>
                    <a:lnTo>
                      <a:pt x="632" y="333"/>
                    </a:lnTo>
                    <a:lnTo>
                      <a:pt x="625" y="341"/>
                    </a:lnTo>
                    <a:lnTo>
                      <a:pt x="619" y="348"/>
                    </a:lnTo>
                    <a:lnTo>
                      <a:pt x="616" y="355"/>
                    </a:lnTo>
                    <a:lnTo>
                      <a:pt x="587" y="356"/>
                    </a:lnTo>
                    <a:lnTo>
                      <a:pt x="557" y="358"/>
                    </a:lnTo>
                    <a:lnTo>
                      <a:pt x="528" y="359"/>
                    </a:lnTo>
                    <a:lnTo>
                      <a:pt x="499" y="362"/>
                    </a:lnTo>
                    <a:lnTo>
                      <a:pt x="470" y="365"/>
                    </a:lnTo>
                    <a:lnTo>
                      <a:pt x="440" y="366"/>
                    </a:lnTo>
                    <a:lnTo>
                      <a:pt x="413" y="369"/>
                    </a:lnTo>
                    <a:lnTo>
                      <a:pt x="386" y="36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8" name="AM"/>
              <p:cNvSpPr>
                <a:spLocks/>
              </p:cNvSpPr>
              <p:nvPr/>
            </p:nvSpPr>
            <p:spPr bwMode="auto">
              <a:xfrm rot="108745">
                <a:off x="271574" y="1382853"/>
                <a:ext cx="2055947" cy="1442501"/>
              </a:xfrm>
              <a:custGeom>
                <a:avLst/>
                <a:gdLst>
                  <a:gd name="T0" fmla="*/ 2147483647 w 1839"/>
                  <a:gd name="T1" fmla="*/ 2147483647 h 1180"/>
                  <a:gd name="T2" fmla="*/ 2147483647 w 1839"/>
                  <a:gd name="T3" fmla="*/ 2147483647 h 1180"/>
                  <a:gd name="T4" fmla="*/ 2147483647 w 1839"/>
                  <a:gd name="T5" fmla="*/ 2147483647 h 1180"/>
                  <a:gd name="T6" fmla="*/ 2147483647 w 1839"/>
                  <a:gd name="T7" fmla="*/ 2147483647 h 1180"/>
                  <a:gd name="T8" fmla="*/ 2147483647 w 1839"/>
                  <a:gd name="T9" fmla="*/ 2147483647 h 1180"/>
                  <a:gd name="T10" fmla="*/ 2147483647 w 1839"/>
                  <a:gd name="T11" fmla="*/ 2147483647 h 1180"/>
                  <a:gd name="T12" fmla="*/ 2147483647 w 1839"/>
                  <a:gd name="T13" fmla="*/ 2147483647 h 1180"/>
                  <a:gd name="T14" fmla="*/ 2147483647 w 1839"/>
                  <a:gd name="T15" fmla="*/ 2147483647 h 1180"/>
                  <a:gd name="T16" fmla="*/ 2147483647 w 1839"/>
                  <a:gd name="T17" fmla="*/ 2147483647 h 1180"/>
                  <a:gd name="T18" fmla="*/ 2147483647 w 1839"/>
                  <a:gd name="T19" fmla="*/ 2147483647 h 1180"/>
                  <a:gd name="T20" fmla="*/ 2147483647 w 1839"/>
                  <a:gd name="T21" fmla="*/ 2147483647 h 1180"/>
                  <a:gd name="T22" fmla="*/ 2147483647 w 1839"/>
                  <a:gd name="T23" fmla="*/ 2147483647 h 1180"/>
                  <a:gd name="T24" fmla="*/ 2147483647 w 1839"/>
                  <a:gd name="T25" fmla="*/ 2147483647 h 1180"/>
                  <a:gd name="T26" fmla="*/ 2147483647 w 1839"/>
                  <a:gd name="T27" fmla="*/ 2147483647 h 1180"/>
                  <a:gd name="T28" fmla="*/ 2147483647 w 1839"/>
                  <a:gd name="T29" fmla="*/ 2147483647 h 1180"/>
                  <a:gd name="T30" fmla="*/ 2147483647 w 1839"/>
                  <a:gd name="T31" fmla="*/ 2147483647 h 1180"/>
                  <a:gd name="T32" fmla="*/ 2147483647 w 1839"/>
                  <a:gd name="T33" fmla="*/ 2147483647 h 1180"/>
                  <a:gd name="T34" fmla="*/ 2147483647 w 1839"/>
                  <a:gd name="T35" fmla="*/ 2147483647 h 1180"/>
                  <a:gd name="T36" fmla="*/ 2147483647 w 1839"/>
                  <a:gd name="T37" fmla="*/ 2147483647 h 1180"/>
                  <a:gd name="T38" fmla="*/ 2147483647 w 1839"/>
                  <a:gd name="T39" fmla="*/ 2147483647 h 1180"/>
                  <a:gd name="T40" fmla="*/ 2147483647 w 1839"/>
                  <a:gd name="T41" fmla="*/ 2147483647 h 1180"/>
                  <a:gd name="T42" fmla="*/ 2147483647 w 1839"/>
                  <a:gd name="T43" fmla="*/ 2147483647 h 1180"/>
                  <a:gd name="T44" fmla="*/ 2147483647 w 1839"/>
                  <a:gd name="T45" fmla="*/ 2147483647 h 1180"/>
                  <a:gd name="T46" fmla="*/ 2147483647 w 1839"/>
                  <a:gd name="T47" fmla="*/ 2147483647 h 1180"/>
                  <a:gd name="T48" fmla="*/ 2147483647 w 1839"/>
                  <a:gd name="T49" fmla="*/ 2147483647 h 1180"/>
                  <a:gd name="T50" fmla="*/ 2147483647 w 1839"/>
                  <a:gd name="T51" fmla="*/ 2147483647 h 1180"/>
                  <a:gd name="T52" fmla="*/ 2147483647 w 1839"/>
                  <a:gd name="T53" fmla="*/ 2147483647 h 1180"/>
                  <a:gd name="T54" fmla="*/ 2147483647 w 1839"/>
                  <a:gd name="T55" fmla="*/ 2147483647 h 1180"/>
                  <a:gd name="T56" fmla="*/ 2147483647 w 1839"/>
                  <a:gd name="T57" fmla="*/ 2147483647 h 1180"/>
                  <a:gd name="T58" fmla="*/ 2147483647 w 1839"/>
                  <a:gd name="T59" fmla="*/ 0 h 1180"/>
                  <a:gd name="T60" fmla="*/ 2147483647 w 1839"/>
                  <a:gd name="T61" fmla="*/ 2147483647 h 1180"/>
                  <a:gd name="T62" fmla="*/ 2147483647 w 1839"/>
                  <a:gd name="T63" fmla="*/ 2147483647 h 1180"/>
                  <a:gd name="T64" fmla="*/ 2147483647 w 1839"/>
                  <a:gd name="T65" fmla="*/ 2147483647 h 1180"/>
                  <a:gd name="T66" fmla="*/ 2147483647 w 1839"/>
                  <a:gd name="T67" fmla="*/ 2147483647 h 1180"/>
                  <a:gd name="T68" fmla="*/ 2147483647 w 1839"/>
                  <a:gd name="T69" fmla="*/ 2147483647 h 1180"/>
                  <a:gd name="T70" fmla="*/ 2147483647 w 1839"/>
                  <a:gd name="T71" fmla="*/ 2147483647 h 1180"/>
                  <a:gd name="T72" fmla="*/ 2147483647 w 1839"/>
                  <a:gd name="T73" fmla="*/ 2147483647 h 1180"/>
                  <a:gd name="T74" fmla="*/ 2147483647 w 1839"/>
                  <a:gd name="T75" fmla="*/ 2147483647 h 1180"/>
                  <a:gd name="T76" fmla="*/ 2147483647 w 1839"/>
                  <a:gd name="T77" fmla="*/ 2147483647 h 1180"/>
                  <a:gd name="T78" fmla="*/ 2147483647 w 1839"/>
                  <a:gd name="T79" fmla="*/ 2147483647 h 1180"/>
                  <a:gd name="T80" fmla="*/ 2147483647 w 1839"/>
                  <a:gd name="T81" fmla="*/ 2147483647 h 1180"/>
                  <a:gd name="T82" fmla="*/ 2147483647 w 1839"/>
                  <a:gd name="T83" fmla="*/ 2147483647 h 1180"/>
                  <a:gd name="T84" fmla="*/ 2147483647 w 1839"/>
                  <a:gd name="T85" fmla="*/ 2147483647 h 1180"/>
                  <a:gd name="T86" fmla="*/ 2147483647 w 1839"/>
                  <a:gd name="T87" fmla="*/ 2147483647 h 1180"/>
                  <a:gd name="T88" fmla="*/ 2147483647 w 1839"/>
                  <a:gd name="T89" fmla="*/ 2147483647 h 1180"/>
                  <a:gd name="T90" fmla="*/ 2147483647 w 1839"/>
                  <a:gd name="T91" fmla="*/ 2147483647 h 1180"/>
                  <a:gd name="T92" fmla="*/ 2147483647 w 1839"/>
                  <a:gd name="T93" fmla="*/ 2147483647 h 1180"/>
                  <a:gd name="T94" fmla="*/ 2147483647 w 1839"/>
                  <a:gd name="T95" fmla="*/ 2147483647 h 1180"/>
                  <a:gd name="T96" fmla="*/ 2147483647 w 1839"/>
                  <a:gd name="T97" fmla="*/ 2147483647 h 1180"/>
                  <a:gd name="T98" fmla="*/ 2147483647 w 1839"/>
                  <a:gd name="T99" fmla="*/ 2147483647 h 1180"/>
                  <a:gd name="T100" fmla="*/ 2147483647 w 1839"/>
                  <a:gd name="T101" fmla="*/ 2147483647 h 1180"/>
                  <a:gd name="T102" fmla="*/ 2147483647 w 1839"/>
                  <a:gd name="T103" fmla="*/ 2147483647 h 1180"/>
                  <a:gd name="T104" fmla="*/ 2147483647 w 1839"/>
                  <a:gd name="T105" fmla="*/ 2147483647 h 11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839"/>
                  <a:gd name="T160" fmla="*/ 0 h 1180"/>
                  <a:gd name="T161" fmla="*/ 1839 w 1839"/>
                  <a:gd name="T162" fmla="*/ 1180 h 118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839" h="1180">
                    <a:moveTo>
                      <a:pt x="727" y="1179"/>
                    </a:moveTo>
                    <a:lnTo>
                      <a:pt x="681" y="1162"/>
                    </a:lnTo>
                    <a:lnTo>
                      <a:pt x="637" y="1145"/>
                    </a:lnTo>
                    <a:lnTo>
                      <a:pt x="591" y="1127"/>
                    </a:lnTo>
                    <a:lnTo>
                      <a:pt x="547" y="1111"/>
                    </a:lnTo>
                    <a:lnTo>
                      <a:pt x="501" y="1093"/>
                    </a:lnTo>
                    <a:lnTo>
                      <a:pt x="457" y="1076"/>
                    </a:lnTo>
                    <a:lnTo>
                      <a:pt x="411" y="1060"/>
                    </a:lnTo>
                    <a:lnTo>
                      <a:pt x="365" y="1041"/>
                    </a:lnTo>
                    <a:lnTo>
                      <a:pt x="318" y="1033"/>
                    </a:lnTo>
                    <a:lnTo>
                      <a:pt x="271" y="1025"/>
                    </a:lnTo>
                    <a:lnTo>
                      <a:pt x="224" y="1017"/>
                    </a:lnTo>
                    <a:lnTo>
                      <a:pt x="177" y="1008"/>
                    </a:lnTo>
                    <a:lnTo>
                      <a:pt x="131" y="997"/>
                    </a:lnTo>
                    <a:lnTo>
                      <a:pt x="86" y="986"/>
                    </a:lnTo>
                    <a:lnTo>
                      <a:pt x="43" y="974"/>
                    </a:lnTo>
                    <a:lnTo>
                      <a:pt x="0" y="960"/>
                    </a:lnTo>
                    <a:lnTo>
                      <a:pt x="4" y="947"/>
                    </a:lnTo>
                    <a:lnTo>
                      <a:pt x="8" y="939"/>
                    </a:lnTo>
                    <a:lnTo>
                      <a:pt x="14" y="932"/>
                    </a:lnTo>
                    <a:lnTo>
                      <a:pt x="19" y="927"/>
                    </a:lnTo>
                    <a:lnTo>
                      <a:pt x="26" y="922"/>
                    </a:lnTo>
                    <a:lnTo>
                      <a:pt x="33" y="917"/>
                    </a:lnTo>
                    <a:lnTo>
                      <a:pt x="41" y="911"/>
                    </a:lnTo>
                    <a:lnTo>
                      <a:pt x="51" y="904"/>
                    </a:lnTo>
                    <a:lnTo>
                      <a:pt x="55" y="875"/>
                    </a:lnTo>
                    <a:lnTo>
                      <a:pt x="61" y="848"/>
                    </a:lnTo>
                    <a:lnTo>
                      <a:pt x="68" y="824"/>
                    </a:lnTo>
                    <a:lnTo>
                      <a:pt x="75" y="803"/>
                    </a:lnTo>
                    <a:lnTo>
                      <a:pt x="84" y="784"/>
                    </a:lnTo>
                    <a:lnTo>
                      <a:pt x="94" y="767"/>
                    </a:lnTo>
                    <a:lnTo>
                      <a:pt x="105" y="753"/>
                    </a:lnTo>
                    <a:lnTo>
                      <a:pt x="119" y="740"/>
                    </a:lnTo>
                    <a:lnTo>
                      <a:pt x="133" y="729"/>
                    </a:lnTo>
                    <a:lnTo>
                      <a:pt x="149" y="719"/>
                    </a:lnTo>
                    <a:lnTo>
                      <a:pt x="167" y="711"/>
                    </a:lnTo>
                    <a:lnTo>
                      <a:pt x="187" y="704"/>
                    </a:lnTo>
                    <a:lnTo>
                      <a:pt x="209" y="697"/>
                    </a:lnTo>
                    <a:lnTo>
                      <a:pt x="232" y="691"/>
                    </a:lnTo>
                    <a:lnTo>
                      <a:pt x="257" y="686"/>
                    </a:lnTo>
                    <a:lnTo>
                      <a:pt x="286" y="681"/>
                    </a:lnTo>
                    <a:lnTo>
                      <a:pt x="288" y="679"/>
                    </a:lnTo>
                    <a:lnTo>
                      <a:pt x="291" y="675"/>
                    </a:lnTo>
                    <a:lnTo>
                      <a:pt x="292" y="672"/>
                    </a:lnTo>
                    <a:lnTo>
                      <a:pt x="295" y="669"/>
                    </a:lnTo>
                    <a:lnTo>
                      <a:pt x="296" y="666"/>
                    </a:lnTo>
                    <a:lnTo>
                      <a:pt x="299" y="663"/>
                    </a:lnTo>
                    <a:lnTo>
                      <a:pt x="300" y="661"/>
                    </a:lnTo>
                    <a:lnTo>
                      <a:pt x="303" y="658"/>
                    </a:lnTo>
                    <a:lnTo>
                      <a:pt x="320" y="658"/>
                    </a:lnTo>
                    <a:lnTo>
                      <a:pt x="334" y="658"/>
                    </a:lnTo>
                    <a:lnTo>
                      <a:pt x="343" y="658"/>
                    </a:lnTo>
                    <a:lnTo>
                      <a:pt x="352" y="659"/>
                    </a:lnTo>
                    <a:lnTo>
                      <a:pt x="358" y="659"/>
                    </a:lnTo>
                    <a:lnTo>
                      <a:pt x="364" y="661"/>
                    </a:lnTo>
                    <a:lnTo>
                      <a:pt x="371" y="662"/>
                    </a:lnTo>
                    <a:lnTo>
                      <a:pt x="379" y="663"/>
                    </a:lnTo>
                    <a:lnTo>
                      <a:pt x="386" y="651"/>
                    </a:lnTo>
                    <a:lnTo>
                      <a:pt x="392" y="636"/>
                    </a:lnTo>
                    <a:lnTo>
                      <a:pt x="397" y="619"/>
                    </a:lnTo>
                    <a:lnTo>
                      <a:pt x="401" y="600"/>
                    </a:lnTo>
                    <a:lnTo>
                      <a:pt x="410" y="557"/>
                    </a:lnTo>
                    <a:lnTo>
                      <a:pt x="415" y="510"/>
                    </a:lnTo>
                    <a:lnTo>
                      <a:pt x="421" y="464"/>
                    </a:lnTo>
                    <a:lnTo>
                      <a:pt x="425" y="420"/>
                    </a:lnTo>
                    <a:lnTo>
                      <a:pt x="428" y="382"/>
                    </a:lnTo>
                    <a:lnTo>
                      <a:pt x="432" y="352"/>
                    </a:lnTo>
                    <a:lnTo>
                      <a:pt x="417" y="332"/>
                    </a:lnTo>
                    <a:lnTo>
                      <a:pt x="404" y="313"/>
                    </a:lnTo>
                    <a:lnTo>
                      <a:pt x="392" y="292"/>
                    </a:lnTo>
                    <a:lnTo>
                      <a:pt x="382" y="272"/>
                    </a:lnTo>
                    <a:lnTo>
                      <a:pt x="374" y="251"/>
                    </a:lnTo>
                    <a:lnTo>
                      <a:pt x="368" y="230"/>
                    </a:lnTo>
                    <a:lnTo>
                      <a:pt x="367" y="220"/>
                    </a:lnTo>
                    <a:lnTo>
                      <a:pt x="365" y="209"/>
                    </a:lnTo>
                    <a:lnTo>
                      <a:pt x="365" y="200"/>
                    </a:lnTo>
                    <a:lnTo>
                      <a:pt x="365" y="188"/>
                    </a:lnTo>
                    <a:lnTo>
                      <a:pt x="375" y="186"/>
                    </a:lnTo>
                    <a:lnTo>
                      <a:pt x="383" y="182"/>
                    </a:lnTo>
                    <a:lnTo>
                      <a:pt x="390" y="180"/>
                    </a:lnTo>
                    <a:lnTo>
                      <a:pt x="399" y="179"/>
                    </a:lnTo>
                    <a:lnTo>
                      <a:pt x="407" y="177"/>
                    </a:lnTo>
                    <a:lnTo>
                      <a:pt x="418" y="176"/>
                    </a:lnTo>
                    <a:lnTo>
                      <a:pt x="433" y="176"/>
                    </a:lnTo>
                    <a:lnTo>
                      <a:pt x="451" y="175"/>
                    </a:lnTo>
                    <a:lnTo>
                      <a:pt x="451" y="172"/>
                    </a:lnTo>
                    <a:lnTo>
                      <a:pt x="450" y="168"/>
                    </a:lnTo>
                    <a:lnTo>
                      <a:pt x="449" y="164"/>
                    </a:lnTo>
                    <a:lnTo>
                      <a:pt x="447" y="161"/>
                    </a:lnTo>
                    <a:lnTo>
                      <a:pt x="446" y="157"/>
                    </a:lnTo>
                    <a:lnTo>
                      <a:pt x="444" y="154"/>
                    </a:lnTo>
                    <a:lnTo>
                      <a:pt x="444" y="150"/>
                    </a:lnTo>
                    <a:lnTo>
                      <a:pt x="443" y="147"/>
                    </a:lnTo>
                    <a:lnTo>
                      <a:pt x="435" y="144"/>
                    </a:lnTo>
                    <a:lnTo>
                      <a:pt x="428" y="143"/>
                    </a:lnTo>
                    <a:lnTo>
                      <a:pt x="419" y="141"/>
                    </a:lnTo>
                    <a:lnTo>
                      <a:pt x="412" y="140"/>
                    </a:lnTo>
                    <a:lnTo>
                      <a:pt x="406" y="139"/>
                    </a:lnTo>
                    <a:lnTo>
                      <a:pt x="397" y="137"/>
                    </a:lnTo>
                    <a:lnTo>
                      <a:pt x="390" y="136"/>
                    </a:lnTo>
                    <a:lnTo>
                      <a:pt x="383" y="134"/>
                    </a:lnTo>
                    <a:lnTo>
                      <a:pt x="383" y="128"/>
                    </a:lnTo>
                    <a:lnTo>
                      <a:pt x="385" y="121"/>
                    </a:lnTo>
                    <a:lnTo>
                      <a:pt x="385" y="114"/>
                    </a:lnTo>
                    <a:lnTo>
                      <a:pt x="386" y="108"/>
                    </a:lnTo>
                    <a:lnTo>
                      <a:pt x="386" y="101"/>
                    </a:lnTo>
                    <a:lnTo>
                      <a:pt x="388" y="94"/>
                    </a:lnTo>
                    <a:lnTo>
                      <a:pt x="388" y="87"/>
                    </a:lnTo>
                    <a:lnTo>
                      <a:pt x="389" y="80"/>
                    </a:lnTo>
                    <a:lnTo>
                      <a:pt x="435" y="78"/>
                    </a:lnTo>
                    <a:lnTo>
                      <a:pt x="469" y="76"/>
                    </a:lnTo>
                    <a:lnTo>
                      <a:pt x="494" y="75"/>
                    </a:lnTo>
                    <a:lnTo>
                      <a:pt x="512" y="74"/>
                    </a:lnTo>
                    <a:lnTo>
                      <a:pt x="525" y="72"/>
                    </a:lnTo>
                    <a:lnTo>
                      <a:pt x="534" y="71"/>
                    </a:lnTo>
                    <a:lnTo>
                      <a:pt x="541" y="69"/>
                    </a:lnTo>
                    <a:lnTo>
                      <a:pt x="550" y="67"/>
                    </a:lnTo>
                    <a:lnTo>
                      <a:pt x="550" y="64"/>
                    </a:lnTo>
                    <a:lnTo>
                      <a:pt x="550" y="62"/>
                    </a:lnTo>
                    <a:lnTo>
                      <a:pt x="551" y="60"/>
                    </a:lnTo>
                    <a:lnTo>
                      <a:pt x="551" y="58"/>
                    </a:lnTo>
                    <a:lnTo>
                      <a:pt x="552" y="57"/>
                    </a:lnTo>
                    <a:lnTo>
                      <a:pt x="554" y="56"/>
                    </a:lnTo>
                    <a:lnTo>
                      <a:pt x="554" y="53"/>
                    </a:lnTo>
                    <a:lnTo>
                      <a:pt x="555" y="51"/>
                    </a:lnTo>
                    <a:lnTo>
                      <a:pt x="568" y="53"/>
                    </a:lnTo>
                    <a:lnTo>
                      <a:pt x="580" y="53"/>
                    </a:lnTo>
                    <a:lnTo>
                      <a:pt x="591" y="53"/>
                    </a:lnTo>
                    <a:lnTo>
                      <a:pt x="602" y="51"/>
                    </a:lnTo>
                    <a:lnTo>
                      <a:pt x="615" y="47"/>
                    </a:lnTo>
                    <a:lnTo>
                      <a:pt x="626" y="43"/>
                    </a:lnTo>
                    <a:lnTo>
                      <a:pt x="640" y="39"/>
                    </a:lnTo>
                    <a:lnTo>
                      <a:pt x="652" y="32"/>
                    </a:lnTo>
                    <a:lnTo>
                      <a:pt x="659" y="49"/>
                    </a:lnTo>
                    <a:lnTo>
                      <a:pt x="667" y="64"/>
                    </a:lnTo>
                    <a:lnTo>
                      <a:pt x="674" y="78"/>
                    </a:lnTo>
                    <a:lnTo>
                      <a:pt x="681" y="90"/>
                    </a:lnTo>
                    <a:lnTo>
                      <a:pt x="690" y="101"/>
                    </a:lnTo>
                    <a:lnTo>
                      <a:pt x="698" y="111"/>
                    </a:lnTo>
                    <a:lnTo>
                      <a:pt x="706" y="119"/>
                    </a:lnTo>
                    <a:lnTo>
                      <a:pt x="716" y="126"/>
                    </a:lnTo>
                    <a:lnTo>
                      <a:pt x="727" y="132"/>
                    </a:lnTo>
                    <a:lnTo>
                      <a:pt x="739" y="136"/>
                    </a:lnTo>
                    <a:lnTo>
                      <a:pt x="752" y="140"/>
                    </a:lnTo>
                    <a:lnTo>
                      <a:pt x="767" y="141"/>
                    </a:lnTo>
                    <a:lnTo>
                      <a:pt x="782" y="141"/>
                    </a:lnTo>
                    <a:lnTo>
                      <a:pt x="800" y="140"/>
                    </a:lnTo>
                    <a:lnTo>
                      <a:pt x="820" y="139"/>
                    </a:lnTo>
                    <a:lnTo>
                      <a:pt x="842" y="134"/>
                    </a:lnTo>
                    <a:lnTo>
                      <a:pt x="842" y="137"/>
                    </a:lnTo>
                    <a:lnTo>
                      <a:pt x="842" y="140"/>
                    </a:lnTo>
                    <a:lnTo>
                      <a:pt x="842" y="143"/>
                    </a:lnTo>
                    <a:lnTo>
                      <a:pt x="842" y="146"/>
                    </a:lnTo>
                    <a:lnTo>
                      <a:pt x="842" y="148"/>
                    </a:lnTo>
                    <a:lnTo>
                      <a:pt x="842" y="152"/>
                    </a:lnTo>
                    <a:lnTo>
                      <a:pt x="842" y="155"/>
                    </a:lnTo>
                    <a:lnTo>
                      <a:pt x="842" y="158"/>
                    </a:lnTo>
                    <a:lnTo>
                      <a:pt x="850" y="157"/>
                    </a:lnTo>
                    <a:lnTo>
                      <a:pt x="859" y="152"/>
                    </a:lnTo>
                    <a:lnTo>
                      <a:pt x="867" y="150"/>
                    </a:lnTo>
                    <a:lnTo>
                      <a:pt x="874" y="144"/>
                    </a:lnTo>
                    <a:lnTo>
                      <a:pt x="890" y="133"/>
                    </a:lnTo>
                    <a:lnTo>
                      <a:pt x="908" y="121"/>
                    </a:lnTo>
                    <a:lnTo>
                      <a:pt x="926" y="107"/>
                    </a:lnTo>
                    <a:lnTo>
                      <a:pt x="946" y="96"/>
                    </a:lnTo>
                    <a:lnTo>
                      <a:pt x="957" y="90"/>
                    </a:lnTo>
                    <a:lnTo>
                      <a:pt x="968" y="86"/>
                    </a:lnTo>
                    <a:lnTo>
                      <a:pt x="980" y="82"/>
                    </a:lnTo>
                    <a:lnTo>
                      <a:pt x="993" y="80"/>
                    </a:lnTo>
                    <a:lnTo>
                      <a:pt x="1001" y="64"/>
                    </a:lnTo>
                    <a:lnTo>
                      <a:pt x="1011" y="49"/>
                    </a:lnTo>
                    <a:lnTo>
                      <a:pt x="1021" y="36"/>
                    </a:lnTo>
                    <a:lnTo>
                      <a:pt x="1033" y="24"/>
                    </a:lnTo>
                    <a:lnTo>
                      <a:pt x="1040" y="18"/>
                    </a:lnTo>
                    <a:lnTo>
                      <a:pt x="1047" y="14"/>
                    </a:lnTo>
                    <a:lnTo>
                      <a:pt x="1054" y="10"/>
                    </a:lnTo>
                    <a:lnTo>
                      <a:pt x="1062" y="6"/>
                    </a:lnTo>
                    <a:lnTo>
                      <a:pt x="1070" y="3"/>
                    </a:lnTo>
                    <a:lnTo>
                      <a:pt x="1080" y="2"/>
                    </a:lnTo>
                    <a:lnTo>
                      <a:pt x="1088" y="0"/>
                    </a:lnTo>
                    <a:lnTo>
                      <a:pt x="1100" y="0"/>
                    </a:lnTo>
                    <a:lnTo>
                      <a:pt x="1112" y="14"/>
                    </a:lnTo>
                    <a:lnTo>
                      <a:pt x="1123" y="29"/>
                    </a:lnTo>
                    <a:lnTo>
                      <a:pt x="1133" y="44"/>
                    </a:lnTo>
                    <a:lnTo>
                      <a:pt x="1142" y="60"/>
                    </a:lnTo>
                    <a:lnTo>
                      <a:pt x="1151" y="76"/>
                    </a:lnTo>
                    <a:lnTo>
                      <a:pt x="1158" y="93"/>
                    </a:lnTo>
                    <a:lnTo>
                      <a:pt x="1165" y="111"/>
                    </a:lnTo>
                    <a:lnTo>
                      <a:pt x="1170" y="129"/>
                    </a:lnTo>
                    <a:lnTo>
                      <a:pt x="1174" y="147"/>
                    </a:lnTo>
                    <a:lnTo>
                      <a:pt x="1178" y="165"/>
                    </a:lnTo>
                    <a:lnTo>
                      <a:pt x="1181" y="184"/>
                    </a:lnTo>
                    <a:lnTo>
                      <a:pt x="1184" y="204"/>
                    </a:lnTo>
                    <a:lnTo>
                      <a:pt x="1187" y="242"/>
                    </a:lnTo>
                    <a:lnTo>
                      <a:pt x="1187" y="284"/>
                    </a:lnTo>
                    <a:lnTo>
                      <a:pt x="1205" y="298"/>
                    </a:lnTo>
                    <a:lnTo>
                      <a:pt x="1219" y="309"/>
                    </a:lnTo>
                    <a:lnTo>
                      <a:pt x="1230" y="316"/>
                    </a:lnTo>
                    <a:lnTo>
                      <a:pt x="1238" y="321"/>
                    </a:lnTo>
                    <a:lnTo>
                      <a:pt x="1245" y="326"/>
                    </a:lnTo>
                    <a:lnTo>
                      <a:pt x="1252" y="328"/>
                    </a:lnTo>
                    <a:lnTo>
                      <a:pt x="1259" y="330"/>
                    </a:lnTo>
                    <a:lnTo>
                      <a:pt x="1267" y="332"/>
                    </a:lnTo>
                    <a:lnTo>
                      <a:pt x="1277" y="309"/>
                    </a:lnTo>
                    <a:lnTo>
                      <a:pt x="1285" y="291"/>
                    </a:lnTo>
                    <a:lnTo>
                      <a:pt x="1293" y="277"/>
                    </a:lnTo>
                    <a:lnTo>
                      <a:pt x="1302" y="267"/>
                    </a:lnTo>
                    <a:lnTo>
                      <a:pt x="1309" y="262"/>
                    </a:lnTo>
                    <a:lnTo>
                      <a:pt x="1317" y="259"/>
                    </a:lnTo>
                    <a:lnTo>
                      <a:pt x="1325" y="259"/>
                    </a:lnTo>
                    <a:lnTo>
                      <a:pt x="1332" y="260"/>
                    </a:lnTo>
                    <a:lnTo>
                      <a:pt x="1349" y="266"/>
                    </a:lnTo>
                    <a:lnTo>
                      <a:pt x="1367" y="272"/>
                    </a:lnTo>
                    <a:lnTo>
                      <a:pt x="1377" y="273"/>
                    </a:lnTo>
                    <a:lnTo>
                      <a:pt x="1386" y="273"/>
                    </a:lnTo>
                    <a:lnTo>
                      <a:pt x="1397" y="269"/>
                    </a:lnTo>
                    <a:lnTo>
                      <a:pt x="1408" y="263"/>
                    </a:lnTo>
                    <a:lnTo>
                      <a:pt x="1426" y="231"/>
                    </a:lnTo>
                    <a:lnTo>
                      <a:pt x="1440" y="206"/>
                    </a:lnTo>
                    <a:lnTo>
                      <a:pt x="1447" y="198"/>
                    </a:lnTo>
                    <a:lnTo>
                      <a:pt x="1454" y="191"/>
                    </a:lnTo>
                    <a:lnTo>
                      <a:pt x="1461" y="184"/>
                    </a:lnTo>
                    <a:lnTo>
                      <a:pt x="1469" y="180"/>
                    </a:lnTo>
                    <a:lnTo>
                      <a:pt x="1478" y="177"/>
                    </a:lnTo>
                    <a:lnTo>
                      <a:pt x="1486" y="175"/>
                    </a:lnTo>
                    <a:lnTo>
                      <a:pt x="1497" y="173"/>
                    </a:lnTo>
                    <a:lnTo>
                      <a:pt x="1508" y="172"/>
                    </a:lnTo>
                    <a:lnTo>
                      <a:pt x="1537" y="170"/>
                    </a:lnTo>
                    <a:lnTo>
                      <a:pt x="1575" y="169"/>
                    </a:lnTo>
                    <a:lnTo>
                      <a:pt x="1579" y="198"/>
                    </a:lnTo>
                    <a:lnTo>
                      <a:pt x="1583" y="223"/>
                    </a:lnTo>
                    <a:lnTo>
                      <a:pt x="1590" y="245"/>
                    </a:lnTo>
                    <a:lnTo>
                      <a:pt x="1598" y="265"/>
                    </a:lnTo>
                    <a:lnTo>
                      <a:pt x="1609" y="284"/>
                    </a:lnTo>
                    <a:lnTo>
                      <a:pt x="1623" y="305"/>
                    </a:lnTo>
                    <a:lnTo>
                      <a:pt x="1640" y="328"/>
                    </a:lnTo>
                    <a:lnTo>
                      <a:pt x="1661" y="355"/>
                    </a:lnTo>
                    <a:lnTo>
                      <a:pt x="1681" y="355"/>
                    </a:lnTo>
                    <a:lnTo>
                      <a:pt x="1705" y="356"/>
                    </a:lnTo>
                    <a:lnTo>
                      <a:pt x="1730" y="359"/>
                    </a:lnTo>
                    <a:lnTo>
                      <a:pt x="1756" y="363"/>
                    </a:lnTo>
                    <a:lnTo>
                      <a:pt x="1769" y="366"/>
                    </a:lnTo>
                    <a:lnTo>
                      <a:pt x="1781" y="370"/>
                    </a:lnTo>
                    <a:lnTo>
                      <a:pt x="1792" y="375"/>
                    </a:lnTo>
                    <a:lnTo>
                      <a:pt x="1803" y="381"/>
                    </a:lnTo>
                    <a:lnTo>
                      <a:pt x="1814" y="389"/>
                    </a:lnTo>
                    <a:lnTo>
                      <a:pt x="1823" y="398"/>
                    </a:lnTo>
                    <a:lnTo>
                      <a:pt x="1831" y="407"/>
                    </a:lnTo>
                    <a:lnTo>
                      <a:pt x="1838" y="418"/>
                    </a:lnTo>
                    <a:lnTo>
                      <a:pt x="1814" y="471"/>
                    </a:lnTo>
                    <a:lnTo>
                      <a:pt x="1789" y="525"/>
                    </a:lnTo>
                    <a:lnTo>
                      <a:pt x="1766" y="578"/>
                    </a:lnTo>
                    <a:lnTo>
                      <a:pt x="1741" y="630"/>
                    </a:lnTo>
                    <a:lnTo>
                      <a:pt x="1717" y="684"/>
                    </a:lnTo>
                    <a:lnTo>
                      <a:pt x="1694" y="738"/>
                    </a:lnTo>
                    <a:lnTo>
                      <a:pt x="1669" y="791"/>
                    </a:lnTo>
                    <a:lnTo>
                      <a:pt x="1645" y="845"/>
                    </a:lnTo>
                    <a:lnTo>
                      <a:pt x="1645" y="871"/>
                    </a:lnTo>
                    <a:lnTo>
                      <a:pt x="1645" y="896"/>
                    </a:lnTo>
                    <a:lnTo>
                      <a:pt x="1644" y="920"/>
                    </a:lnTo>
                    <a:lnTo>
                      <a:pt x="1643" y="943"/>
                    </a:lnTo>
                    <a:lnTo>
                      <a:pt x="1641" y="968"/>
                    </a:lnTo>
                    <a:lnTo>
                      <a:pt x="1640" y="993"/>
                    </a:lnTo>
                    <a:lnTo>
                      <a:pt x="1637" y="1021"/>
                    </a:lnTo>
                    <a:lnTo>
                      <a:pt x="1634" y="1051"/>
                    </a:lnTo>
                    <a:lnTo>
                      <a:pt x="1572" y="1054"/>
                    </a:lnTo>
                    <a:lnTo>
                      <a:pt x="1508" y="1058"/>
                    </a:lnTo>
                    <a:lnTo>
                      <a:pt x="1476" y="1061"/>
                    </a:lnTo>
                    <a:lnTo>
                      <a:pt x="1444" y="1062"/>
                    </a:lnTo>
                    <a:lnTo>
                      <a:pt x="1413" y="1064"/>
                    </a:lnTo>
                    <a:lnTo>
                      <a:pt x="1382" y="1065"/>
                    </a:lnTo>
                    <a:lnTo>
                      <a:pt x="1352" y="1064"/>
                    </a:lnTo>
                    <a:lnTo>
                      <a:pt x="1323" y="1061"/>
                    </a:lnTo>
                    <a:lnTo>
                      <a:pt x="1293" y="1055"/>
                    </a:lnTo>
                    <a:lnTo>
                      <a:pt x="1266" y="1048"/>
                    </a:lnTo>
                    <a:lnTo>
                      <a:pt x="1252" y="1044"/>
                    </a:lnTo>
                    <a:lnTo>
                      <a:pt x="1239" y="1039"/>
                    </a:lnTo>
                    <a:lnTo>
                      <a:pt x="1227" y="1033"/>
                    </a:lnTo>
                    <a:lnTo>
                      <a:pt x="1215" y="1026"/>
                    </a:lnTo>
                    <a:lnTo>
                      <a:pt x="1202" y="1018"/>
                    </a:lnTo>
                    <a:lnTo>
                      <a:pt x="1190" y="1010"/>
                    </a:lnTo>
                    <a:lnTo>
                      <a:pt x="1178" y="1000"/>
                    </a:lnTo>
                    <a:lnTo>
                      <a:pt x="1167" y="990"/>
                    </a:lnTo>
                    <a:lnTo>
                      <a:pt x="1141" y="992"/>
                    </a:lnTo>
                    <a:lnTo>
                      <a:pt x="1123" y="993"/>
                    </a:lnTo>
                    <a:lnTo>
                      <a:pt x="1108" y="994"/>
                    </a:lnTo>
                    <a:lnTo>
                      <a:pt x="1097" y="997"/>
                    </a:lnTo>
                    <a:lnTo>
                      <a:pt x="1087" y="1003"/>
                    </a:lnTo>
                    <a:lnTo>
                      <a:pt x="1076" y="1008"/>
                    </a:lnTo>
                    <a:lnTo>
                      <a:pt x="1062" y="1017"/>
                    </a:lnTo>
                    <a:lnTo>
                      <a:pt x="1044" y="1028"/>
                    </a:lnTo>
                    <a:lnTo>
                      <a:pt x="1041" y="1044"/>
                    </a:lnTo>
                    <a:lnTo>
                      <a:pt x="1039" y="1057"/>
                    </a:lnTo>
                    <a:lnTo>
                      <a:pt x="1034" y="1066"/>
                    </a:lnTo>
                    <a:lnTo>
                      <a:pt x="1029" y="1073"/>
                    </a:lnTo>
                    <a:lnTo>
                      <a:pt x="1023" y="1079"/>
                    </a:lnTo>
                    <a:lnTo>
                      <a:pt x="1018" y="1084"/>
                    </a:lnTo>
                    <a:lnTo>
                      <a:pt x="1011" y="1087"/>
                    </a:lnTo>
                    <a:lnTo>
                      <a:pt x="1004" y="1090"/>
                    </a:lnTo>
                    <a:lnTo>
                      <a:pt x="989" y="1094"/>
                    </a:lnTo>
                    <a:lnTo>
                      <a:pt x="973" y="1100"/>
                    </a:lnTo>
                    <a:lnTo>
                      <a:pt x="964" y="1104"/>
                    </a:lnTo>
                    <a:lnTo>
                      <a:pt x="955" y="1109"/>
                    </a:lnTo>
                    <a:lnTo>
                      <a:pt x="947" y="1118"/>
                    </a:lnTo>
                    <a:lnTo>
                      <a:pt x="939" y="1127"/>
                    </a:lnTo>
                    <a:lnTo>
                      <a:pt x="921" y="1132"/>
                    </a:lnTo>
                    <a:lnTo>
                      <a:pt x="904" y="1134"/>
                    </a:lnTo>
                    <a:lnTo>
                      <a:pt x="888" y="1137"/>
                    </a:lnTo>
                    <a:lnTo>
                      <a:pt x="871" y="1138"/>
                    </a:lnTo>
                    <a:lnTo>
                      <a:pt x="854" y="1140"/>
                    </a:lnTo>
                    <a:lnTo>
                      <a:pt x="838" y="1141"/>
                    </a:lnTo>
                    <a:lnTo>
                      <a:pt x="822" y="1141"/>
                    </a:lnTo>
                    <a:lnTo>
                      <a:pt x="807" y="1138"/>
                    </a:lnTo>
                    <a:lnTo>
                      <a:pt x="796" y="1147"/>
                    </a:lnTo>
                    <a:lnTo>
                      <a:pt x="786" y="1154"/>
                    </a:lnTo>
                    <a:lnTo>
                      <a:pt x="777" y="1159"/>
                    </a:lnTo>
                    <a:lnTo>
                      <a:pt x="767" y="1166"/>
                    </a:lnTo>
                    <a:lnTo>
                      <a:pt x="757" y="1172"/>
                    </a:lnTo>
                    <a:lnTo>
                      <a:pt x="748" y="1176"/>
                    </a:lnTo>
                    <a:lnTo>
                      <a:pt x="737" y="1179"/>
                    </a:lnTo>
                    <a:lnTo>
                      <a:pt x="727" y="1179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9" name="RR"/>
              <p:cNvSpPr>
                <a:spLocks/>
              </p:cNvSpPr>
              <p:nvPr/>
            </p:nvSpPr>
            <p:spPr bwMode="auto">
              <a:xfrm rot="123763">
                <a:off x="1332861" y="1056149"/>
                <a:ext cx="706524" cy="764342"/>
              </a:xfrm>
              <a:custGeom>
                <a:avLst/>
                <a:gdLst>
                  <a:gd name="T0" fmla="*/ 2147483647 w 631"/>
                  <a:gd name="T1" fmla="*/ 2147483647 h 625"/>
                  <a:gd name="T2" fmla="*/ 2147483647 w 631"/>
                  <a:gd name="T3" fmla="*/ 2147483647 h 625"/>
                  <a:gd name="T4" fmla="*/ 2147483647 w 631"/>
                  <a:gd name="T5" fmla="*/ 2147483647 h 625"/>
                  <a:gd name="T6" fmla="*/ 2147483647 w 631"/>
                  <a:gd name="T7" fmla="*/ 2147483647 h 625"/>
                  <a:gd name="T8" fmla="*/ 2147483647 w 631"/>
                  <a:gd name="T9" fmla="*/ 2147483647 h 625"/>
                  <a:gd name="T10" fmla="*/ 2147483647 w 631"/>
                  <a:gd name="T11" fmla="*/ 2147483647 h 625"/>
                  <a:gd name="T12" fmla="*/ 2147483647 w 631"/>
                  <a:gd name="T13" fmla="*/ 2147483647 h 625"/>
                  <a:gd name="T14" fmla="*/ 2147483647 w 631"/>
                  <a:gd name="T15" fmla="*/ 2147483647 h 625"/>
                  <a:gd name="T16" fmla="*/ 2147483647 w 631"/>
                  <a:gd name="T17" fmla="*/ 2147483647 h 625"/>
                  <a:gd name="T18" fmla="*/ 2147483647 w 631"/>
                  <a:gd name="T19" fmla="*/ 2147483647 h 625"/>
                  <a:gd name="T20" fmla="*/ 2147483647 w 631"/>
                  <a:gd name="T21" fmla="*/ 2147483647 h 625"/>
                  <a:gd name="T22" fmla="*/ 2147483647 w 631"/>
                  <a:gd name="T23" fmla="*/ 2147483647 h 625"/>
                  <a:gd name="T24" fmla="*/ 2147483647 w 631"/>
                  <a:gd name="T25" fmla="*/ 2147483647 h 625"/>
                  <a:gd name="T26" fmla="*/ 2147483647 w 631"/>
                  <a:gd name="T27" fmla="*/ 2147483647 h 625"/>
                  <a:gd name="T28" fmla="*/ 2147483647 w 631"/>
                  <a:gd name="T29" fmla="*/ 2147483647 h 625"/>
                  <a:gd name="T30" fmla="*/ 2147483647 w 631"/>
                  <a:gd name="T31" fmla="*/ 2147483647 h 625"/>
                  <a:gd name="T32" fmla="*/ 2147483647 w 631"/>
                  <a:gd name="T33" fmla="*/ 2147483647 h 625"/>
                  <a:gd name="T34" fmla="*/ 2147483647 w 631"/>
                  <a:gd name="T35" fmla="*/ 2147483647 h 625"/>
                  <a:gd name="T36" fmla="*/ 2147483647 w 631"/>
                  <a:gd name="T37" fmla="*/ 2147483647 h 625"/>
                  <a:gd name="T38" fmla="*/ 2147483647 w 631"/>
                  <a:gd name="T39" fmla="*/ 2147483647 h 625"/>
                  <a:gd name="T40" fmla="*/ 2147483647 w 631"/>
                  <a:gd name="T41" fmla="*/ 2147483647 h 625"/>
                  <a:gd name="T42" fmla="*/ 2147483647 w 631"/>
                  <a:gd name="T43" fmla="*/ 2147483647 h 625"/>
                  <a:gd name="T44" fmla="*/ 2147483647 w 631"/>
                  <a:gd name="T45" fmla="*/ 2147483647 h 625"/>
                  <a:gd name="T46" fmla="*/ 2147483647 w 631"/>
                  <a:gd name="T47" fmla="*/ 2147483647 h 625"/>
                  <a:gd name="T48" fmla="*/ 2147483647 w 631"/>
                  <a:gd name="T49" fmla="*/ 2147483647 h 625"/>
                  <a:gd name="T50" fmla="*/ 2147483647 w 631"/>
                  <a:gd name="T51" fmla="*/ 2147483647 h 625"/>
                  <a:gd name="T52" fmla="*/ 2147483647 w 631"/>
                  <a:gd name="T53" fmla="*/ 2147483647 h 625"/>
                  <a:gd name="T54" fmla="*/ 2147483647 w 631"/>
                  <a:gd name="T55" fmla="*/ 2147483647 h 625"/>
                  <a:gd name="T56" fmla="*/ 2147483647 w 631"/>
                  <a:gd name="T57" fmla="*/ 2147483647 h 625"/>
                  <a:gd name="T58" fmla="*/ 2147483647 w 631"/>
                  <a:gd name="T59" fmla="*/ 2147483647 h 625"/>
                  <a:gd name="T60" fmla="*/ 2147483647 w 631"/>
                  <a:gd name="T61" fmla="*/ 2147483647 h 625"/>
                  <a:gd name="T62" fmla="*/ 2147483647 w 631"/>
                  <a:gd name="T63" fmla="*/ 2147483647 h 625"/>
                  <a:gd name="T64" fmla="*/ 2147483647 w 631"/>
                  <a:gd name="T65" fmla="*/ 2147483647 h 625"/>
                  <a:gd name="T66" fmla="*/ 2147483647 w 631"/>
                  <a:gd name="T67" fmla="*/ 2147483647 h 625"/>
                  <a:gd name="T68" fmla="*/ 2147483647 w 631"/>
                  <a:gd name="T69" fmla="*/ 2147483647 h 625"/>
                  <a:gd name="T70" fmla="*/ 2147483647 w 631"/>
                  <a:gd name="T71" fmla="*/ 2147483647 h 625"/>
                  <a:gd name="T72" fmla="*/ 2147483647 w 631"/>
                  <a:gd name="T73" fmla="*/ 2147483647 h 625"/>
                  <a:gd name="T74" fmla="*/ 2147483647 w 631"/>
                  <a:gd name="T75" fmla="*/ 2147483647 h 625"/>
                  <a:gd name="T76" fmla="*/ 2147483647 w 631"/>
                  <a:gd name="T77" fmla="*/ 2147483647 h 625"/>
                  <a:gd name="T78" fmla="*/ 2147483647 w 631"/>
                  <a:gd name="T79" fmla="*/ 2147483647 h 625"/>
                  <a:gd name="T80" fmla="*/ 2147483647 w 631"/>
                  <a:gd name="T81" fmla="*/ 2147483647 h 625"/>
                  <a:gd name="T82" fmla="*/ 2147483647 w 631"/>
                  <a:gd name="T83" fmla="*/ 2147483647 h 625"/>
                  <a:gd name="T84" fmla="*/ 2147483647 w 631"/>
                  <a:gd name="T85" fmla="*/ 2147483647 h 625"/>
                  <a:gd name="T86" fmla="*/ 2147483647 w 631"/>
                  <a:gd name="T87" fmla="*/ 2147483647 h 625"/>
                  <a:gd name="T88" fmla="*/ 2147483647 w 631"/>
                  <a:gd name="T89" fmla="*/ 2147483647 h 625"/>
                  <a:gd name="T90" fmla="*/ 2147483647 w 631"/>
                  <a:gd name="T91" fmla="*/ 2147483647 h 625"/>
                  <a:gd name="T92" fmla="*/ 2147483647 w 631"/>
                  <a:gd name="T93" fmla="*/ 2147483647 h 625"/>
                  <a:gd name="T94" fmla="*/ 2147483647 w 631"/>
                  <a:gd name="T95" fmla="*/ 2147483647 h 625"/>
                  <a:gd name="T96" fmla="*/ 2147483647 w 631"/>
                  <a:gd name="T97" fmla="*/ 2147483647 h 62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631"/>
                  <a:gd name="T148" fmla="*/ 0 h 625"/>
                  <a:gd name="T149" fmla="*/ 631 w 631"/>
                  <a:gd name="T150" fmla="*/ 625 h 62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631" h="625">
                    <a:moveTo>
                      <a:pt x="317" y="624"/>
                    </a:moveTo>
                    <a:lnTo>
                      <a:pt x="309" y="618"/>
                    </a:lnTo>
                    <a:lnTo>
                      <a:pt x="300" y="612"/>
                    </a:lnTo>
                    <a:lnTo>
                      <a:pt x="292" y="606"/>
                    </a:lnTo>
                    <a:lnTo>
                      <a:pt x="284" y="601"/>
                    </a:lnTo>
                    <a:lnTo>
                      <a:pt x="276" y="595"/>
                    </a:lnTo>
                    <a:lnTo>
                      <a:pt x="269" y="590"/>
                    </a:lnTo>
                    <a:lnTo>
                      <a:pt x="260" y="584"/>
                    </a:lnTo>
                    <a:lnTo>
                      <a:pt x="252" y="579"/>
                    </a:lnTo>
                    <a:lnTo>
                      <a:pt x="248" y="526"/>
                    </a:lnTo>
                    <a:lnTo>
                      <a:pt x="242" y="480"/>
                    </a:lnTo>
                    <a:lnTo>
                      <a:pt x="238" y="461"/>
                    </a:lnTo>
                    <a:lnTo>
                      <a:pt x="234" y="442"/>
                    </a:lnTo>
                    <a:lnTo>
                      <a:pt x="230" y="424"/>
                    </a:lnTo>
                    <a:lnTo>
                      <a:pt x="224" y="406"/>
                    </a:lnTo>
                    <a:lnTo>
                      <a:pt x="217" y="389"/>
                    </a:lnTo>
                    <a:lnTo>
                      <a:pt x="210" y="372"/>
                    </a:lnTo>
                    <a:lnTo>
                      <a:pt x="202" y="357"/>
                    </a:lnTo>
                    <a:lnTo>
                      <a:pt x="192" y="341"/>
                    </a:lnTo>
                    <a:lnTo>
                      <a:pt x="181" y="324"/>
                    </a:lnTo>
                    <a:lnTo>
                      <a:pt x="167" y="307"/>
                    </a:lnTo>
                    <a:lnTo>
                      <a:pt x="154" y="291"/>
                    </a:lnTo>
                    <a:lnTo>
                      <a:pt x="137" y="273"/>
                    </a:lnTo>
                    <a:lnTo>
                      <a:pt x="129" y="273"/>
                    </a:lnTo>
                    <a:lnTo>
                      <a:pt x="120" y="273"/>
                    </a:lnTo>
                    <a:lnTo>
                      <a:pt x="113" y="273"/>
                    </a:lnTo>
                    <a:lnTo>
                      <a:pt x="105" y="273"/>
                    </a:lnTo>
                    <a:lnTo>
                      <a:pt x="97" y="273"/>
                    </a:lnTo>
                    <a:lnTo>
                      <a:pt x="90" y="273"/>
                    </a:lnTo>
                    <a:lnTo>
                      <a:pt x="82" y="273"/>
                    </a:lnTo>
                    <a:lnTo>
                      <a:pt x="75" y="273"/>
                    </a:lnTo>
                    <a:lnTo>
                      <a:pt x="70" y="259"/>
                    </a:lnTo>
                    <a:lnTo>
                      <a:pt x="66" y="245"/>
                    </a:lnTo>
                    <a:lnTo>
                      <a:pt x="62" y="231"/>
                    </a:lnTo>
                    <a:lnTo>
                      <a:pt x="58" y="217"/>
                    </a:lnTo>
                    <a:lnTo>
                      <a:pt x="54" y="203"/>
                    </a:lnTo>
                    <a:lnTo>
                      <a:pt x="50" y="191"/>
                    </a:lnTo>
                    <a:lnTo>
                      <a:pt x="46" y="177"/>
                    </a:lnTo>
                    <a:lnTo>
                      <a:pt x="41" y="163"/>
                    </a:lnTo>
                    <a:lnTo>
                      <a:pt x="30" y="154"/>
                    </a:lnTo>
                    <a:lnTo>
                      <a:pt x="22" y="147"/>
                    </a:lnTo>
                    <a:lnTo>
                      <a:pt x="15" y="141"/>
                    </a:lnTo>
                    <a:lnTo>
                      <a:pt x="11" y="136"/>
                    </a:lnTo>
                    <a:lnTo>
                      <a:pt x="8" y="131"/>
                    </a:lnTo>
                    <a:lnTo>
                      <a:pt x="5" y="127"/>
                    </a:lnTo>
                    <a:lnTo>
                      <a:pt x="3" y="122"/>
                    </a:lnTo>
                    <a:lnTo>
                      <a:pt x="0" y="115"/>
                    </a:lnTo>
                    <a:lnTo>
                      <a:pt x="5" y="115"/>
                    </a:lnTo>
                    <a:lnTo>
                      <a:pt x="12" y="115"/>
                    </a:lnTo>
                    <a:lnTo>
                      <a:pt x="19" y="115"/>
                    </a:lnTo>
                    <a:lnTo>
                      <a:pt x="25" y="115"/>
                    </a:lnTo>
                    <a:lnTo>
                      <a:pt x="32" y="115"/>
                    </a:lnTo>
                    <a:lnTo>
                      <a:pt x="39" y="115"/>
                    </a:lnTo>
                    <a:lnTo>
                      <a:pt x="44" y="115"/>
                    </a:lnTo>
                    <a:lnTo>
                      <a:pt x="51" y="115"/>
                    </a:lnTo>
                    <a:lnTo>
                      <a:pt x="58" y="118"/>
                    </a:lnTo>
                    <a:lnTo>
                      <a:pt x="73" y="122"/>
                    </a:lnTo>
                    <a:lnTo>
                      <a:pt x="95" y="129"/>
                    </a:lnTo>
                    <a:lnTo>
                      <a:pt x="120" y="136"/>
                    </a:lnTo>
                    <a:lnTo>
                      <a:pt x="147" y="143"/>
                    </a:lnTo>
                    <a:lnTo>
                      <a:pt x="170" y="148"/>
                    </a:lnTo>
                    <a:lnTo>
                      <a:pt x="190" y="152"/>
                    </a:lnTo>
                    <a:lnTo>
                      <a:pt x="202" y="152"/>
                    </a:lnTo>
                    <a:lnTo>
                      <a:pt x="203" y="148"/>
                    </a:lnTo>
                    <a:lnTo>
                      <a:pt x="205" y="144"/>
                    </a:lnTo>
                    <a:lnTo>
                      <a:pt x="205" y="140"/>
                    </a:lnTo>
                    <a:lnTo>
                      <a:pt x="206" y="136"/>
                    </a:lnTo>
                    <a:lnTo>
                      <a:pt x="208" y="131"/>
                    </a:lnTo>
                    <a:lnTo>
                      <a:pt x="209" y="127"/>
                    </a:lnTo>
                    <a:lnTo>
                      <a:pt x="210" y="125"/>
                    </a:lnTo>
                    <a:lnTo>
                      <a:pt x="212" y="120"/>
                    </a:lnTo>
                    <a:lnTo>
                      <a:pt x="226" y="115"/>
                    </a:lnTo>
                    <a:lnTo>
                      <a:pt x="242" y="109"/>
                    </a:lnTo>
                    <a:lnTo>
                      <a:pt x="257" y="105"/>
                    </a:lnTo>
                    <a:lnTo>
                      <a:pt x="274" y="101"/>
                    </a:lnTo>
                    <a:lnTo>
                      <a:pt x="309" y="94"/>
                    </a:lnTo>
                    <a:lnTo>
                      <a:pt x="343" y="86"/>
                    </a:lnTo>
                    <a:lnTo>
                      <a:pt x="360" y="80"/>
                    </a:lnTo>
                    <a:lnTo>
                      <a:pt x="375" y="73"/>
                    </a:lnTo>
                    <a:lnTo>
                      <a:pt x="390" y="66"/>
                    </a:lnTo>
                    <a:lnTo>
                      <a:pt x="406" y="57"/>
                    </a:lnTo>
                    <a:lnTo>
                      <a:pt x="418" y="46"/>
                    </a:lnTo>
                    <a:lnTo>
                      <a:pt x="431" y="33"/>
                    </a:lnTo>
                    <a:lnTo>
                      <a:pt x="440" y="18"/>
                    </a:lnTo>
                    <a:lnTo>
                      <a:pt x="449" y="0"/>
                    </a:lnTo>
                    <a:lnTo>
                      <a:pt x="454" y="0"/>
                    </a:lnTo>
                    <a:lnTo>
                      <a:pt x="460" y="1"/>
                    </a:lnTo>
                    <a:lnTo>
                      <a:pt x="465" y="1"/>
                    </a:lnTo>
                    <a:lnTo>
                      <a:pt x="471" y="1"/>
                    </a:lnTo>
                    <a:lnTo>
                      <a:pt x="476" y="3"/>
                    </a:lnTo>
                    <a:lnTo>
                      <a:pt x="482" y="3"/>
                    </a:lnTo>
                    <a:lnTo>
                      <a:pt x="489" y="3"/>
                    </a:lnTo>
                    <a:lnTo>
                      <a:pt x="494" y="3"/>
                    </a:lnTo>
                    <a:lnTo>
                      <a:pt x="496" y="7"/>
                    </a:lnTo>
                    <a:lnTo>
                      <a:pt x="497" y="11"/>
                    </a:lnTo>
                    <a:lnTo>
                      <a:pt x="499" y="14"/>
                    </a:lnTo>
                    <a:lnTo>
                      <a:pt x="499" y="19"/>
                    </a:lnTo>
                    <a:lnTo>
                      <a:pt x="500" y="25"/>
                    </a:lnTo>
                    <a:lnTo>
                      <a:pt x="499" y="35"/>
                    </a:lnTo>
                    <a:lnTo>
                      <a:pt x="499" y="46"/>
                    </a:lnTo>
                    <a:lnTo>
                      <a:pt x="497" y="61"/>
                    </a:lnTo>
                    <a:lnTo>
                      <a:pt x="503" y="62"/>
                    </a:lnTo>
                    <a:lnTo>
                      <a:pt x="507" y="64"/>
                    </a:lnTo>
                    <a:lnTo>
                      <a:pt x="511" y="65"/>
                    </a:lnTo>
                    <a:lnTo>
                      <a:pt x="515" y="66"/>
                    </a:lnTo>
                    <a:lnTo>
                      <a:pt x="519" y="68"/>
                    </a:lnTo>
                    <a:lnTo>
                      <a:pt x="523" y="69"/>
                    </a:lnTo>
                    <a:lnTo>
                      <a:pt x="528" y="71"/>
                    </a:lnTo>
                    <a:lnTo>
                      <a:pt x="532" y="72"/>
                    </a:lnTo>
                    <a:lnTo>
                      <a:pt x="535" y="79"/>
                    </a:lnTo>
                    <a:lnTo>
                      <a:pt x="537" y="86"/>
                    </a:lnTo>
                    <a:lnTo>
                      <a:pt x="539" y="91"/>
                    </a:lnTo>
                    <a:lnTo>
                      <a:pt x="541" y="98"/>
                    </a:lnTo>
                    <a:lnTo>
                      <a:pt x="544" y="105"/>
                    </a:lnTo>
                    <a:lnTo>
                      <a:pt x="547" y="112"/>
                    </a:lnTo>
                    <a:lnTo>
                      <a:pt x="548" y="119"/>
                    </a:lnTo>
                    <a:lnTo>
                      <a:pt x="551" y="126"/>
                    </a:lnTo>
                    <a:lnTo>
                      <a:pt x="540" y="143"/>
                    </a:lnTo>
                    <a:lnTo>
                      <a:pt x="532" y="159"/>
                    </a:lnTo>
                    <a:lnTo>
                      <a:pt x="525" y="174"/>
                    </a:lnTo>
                    <a:lnTo>
                      <a:pt x="521" y="190"/>
                    </a:lnTo>
                    <a:lnTo>
                      <a:pt x="517" y="206"/>
                    </a:lnTo>
                    <a:lnTo>
                      <a:pt x="514" y="224"/>
                    </a:lnTo>
                    <a:lnTo>
                      <a:pt x="512" y="244"/>
                    </a:lnTo>
                    <a:lnTo>
                      <a:pt x="510" y="267"/>
                    </a:lnTo>
                    <a:lnTo>
                      <a:pt x="512" y="267"/>
                    </a:lnTo>
                    <a:lnTo>
                      <a:pt x="515" y="267"/>
                    </a:lnTo>
                    <a:lnTo>
                      <a:pt x="518" y="269"/>
                    </a:lnTo>
                    <a:lnTo>
                      <a:pt x="521" y="269"/>
                    </a:lnTo>
                    <a:lnTo>
                      <a:pt x="523" y="270"/>
                    </a:lnTo>
                    <a:lnTo>
                      <a:pt x="526" y="271"/>
                    </a:lnTo>
                    <a:lnTo>
                      <a:pt x="529" y="271"/>
                    </a:lnTo>
                    <a:lnTo>
                      <a:pt x="532" y="273"/>
                    </a:lnTo>
                    <a:lnTo>
                      <a:pt x="535" y="282"/>
                    </a:lnTo>
                    <a:lnTo>
                      <a:pt x="536" y="292"/>
                    </a:lnTo>
                    <a:lnTo>
                      <a:pt x="539" y="300"/>
                    </a:lnTo>
                    <a:lnTo>
                      <a:pt x="543" y="307"/>
                    </a:lnTo>
                    <a:lnTo>
                      <a:pt x="546" y="314"/>
                    </a:lnTo>
                    <a:lnTo>
                      <a:pt x="550" y="320"/>
                    </a:lnTo>
                    <a:lnTo>
                      <a:pt x="555" y="325"/>
                    </a:lnTo>
                    <a:lnTo>
                      <a:pt x="561" y="330"/>
                    </a:lnTo>
                    <a:lnTo>
                      <a:pt x="573" y="339"/>
                    </a:lnTo>
                    <a:lnTo>
                      <a:pt x="589" y="350"/>
                    </a:lnTo>
                    <a:lnTo>
                      <a:pt x="607" y="361"/>
                    </a:lnTo>
                    <a:lnTo>
                      <a:pt x="627" y="377"/>
                    </a:lnTo>
                    <a:lnTo>
                      <a:pt x="629" y="386"/>
                    </a:lnTo>
                    <a:lnTo>
                      <a:pt x="629" y="397"/>
                    </a:lnTo>
                    <a:lnTo>
                      <a:pt x="629" y="408"/>
                    </a:lnTo>
                    <a:lnTo>
                      <a:pt x="629" y="420"/>
                    </a:lnTo>
                    <a:lnTo>
                      <a:pt x="627" y="431"/>
                    </a:lnTo>
                    <a:lnTo>
                      <a:pt x="627" y="442"/>
                    </a:lnTo>
                    <a:lnTo>
                      <a:pt x="629" y="451"/>
                    </a:lnTo>
                    <a:lnTo>
                      <a:pt x="630" y="462"/>
                    </a:lnTo>
                    <a:lnTo>
                      <a:pt x="605" y="464"/>
                    </a:lnTo>
                    <a:lnTo>
                      <a:pt x="583" y="464"/>
                    </a:lnTo>
                    <a:lnTo>
                      <a:pt x="565" y="464"/>
                    </a:lnTo>
                    <a:lnTo>
                      <a:pt x="548" y="465"/>
                    </a:lnTo>
                    <a:lnTo>
                      <a:pt x="541" y="467"/>
                    </a:lnTo>
                    <a:lnTo>
                      <a:pt x="535" y="469"/>
                    </a:lnTo>
                    <a:lnTo>
                      <a:pt x="529" y="474"/>
                    </a:lnTo>
                    <a:lnTo>
                      <a:pt x="522" y="478"/>
                    </a:lnTo>
                    <a:lnTo>
                      <a:pt x="518" y="485"/>
                    </a:lnTo>
                    <a:lnTo>
                      <a:pt x="512" y="492"/>
                    </a:lnTo>
                    <a:lnTo>
                      <a:pt x="508" y="501"/>
                    </a:lnTo>
                    <a:lnTo>
                      <a:pt x="504" y="512"/>
                    </a:lnTo>
                    <a:lnTo>
                      <a:pt x="497" y="516"/>
                    </a:lnTo>
                    <a:lnTo>
                      <a:pt x="492" y="519"/>
                    </a:lnTo>
                    <a:lnTo>
                      <a:pt x="487" y="523"/>
                    </a:lnTo>
                    <a:lnTo>
                      <a:pt x="483" y="529"/>
                    </a:lnTo>
                    <a:lnTo>
                      <a:pt x="476" y="537"/>
                    </a:lnTo>
                    <a:lnTo>
                      <a:pt x="471" y="547"/>
                    </a:lnTo>
                    <a:lnTo>
                      <a:pt x="468" y="551"/>
                    </a:lnTo>
                    <a:lnTo>
                      <a:pt x="465" y="555"/>
                    </a:lnTo>
                    <a:lnTo>
                      <a:pt x="461" y="558"/>
                    </a:lnTo>
                    <a:lnTo>
                      <a:pt x="456" y="561"/>
                    </a:lnTo>
                    <a:lnTo>
                      <a:pt x="450" y="562"/>
                    </a:lnTo>
                    <a:lnTo>
                      <a:pt x="442" y="564"/>
                    </a:lnTo>
                    <a:lnTo>
                      <a:pt x="433" y="562"/>
                    </a:lnTo>
                    <a:lnTo>
                      <a:pt x="424" y="561"/>
                    </a:lnTo>
                    <a:lnTo>
                      <a:pt x="411" y="558"/>
                    </a:lnTo>
                    <a:lnTo>
                      <a:pt x="400" y="555"/>
                    </a:lnTo>
                    <a:lnTo>
                      <a:pt x="392" y="555"/>
                    </a:lnTo>
                    <a:lnTo>
                      <a:pt x="384" y="555"/>
                    </a:lnTo>
                    <a:lnTo>
                      <a:pt x="375" y="555"/>
                    </a:lnTo>
                    <a:lnTo>
                      <a:pt x="370" y="558"/>
                    </a:lnTo>
                    <a:lnTo>
                      <a:pt x="364" y="561"/>
                    </a:lnTo>
                    <a:lnTo>
                      <a:pt x="360" y="565"/>
                    </a:lnTo>
                    <a:lnTo>
                      <a:pt x="352" y="575"/>
                    </a:lnTo>
                    <a:lnTo>
                      <a:pt x="345" y="586"/>
                    </a:lnTo>
                    <a:lnTo>
                      <a:pt x="339" y="600"/>
                    </a:lnTo>
                    <a:lnTo>
                      <a:pt x="334" y="616"/>
                    </a:lnTo>
                    <a:lnTo>
                      <a:pt x="332" y="616"/>
                    </a:lnTo>
                    <a:lnTo>
                      <a:pt x="330" y="618"/>
                    </a:lnTo>
                    <a:lnTo>
                      <a:pt x="328" y="619"/>
                    </a:lnTo>
                    <a:lnTo>
                      <a:pt x="325" y="619"/>
                    </a:lnTo>
                    <a:lnTo>
                      <a:pt x="324" y="620"/>
                    </a:lnTo>
                    <a:lnTo>
                      <a:pt x="321" y="622"/>
                    </a:lnTo>
                    <a:lnTo>
                      <a:pt x="318" y="623"/>
                    </a:lnTo>
                    <a:lnTo>
                      <a:pt x="317" y="624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40" name="AP"/>
              <p:cNvSpPr>
                <a:spLocks/>
              </p:cNvSpPr>
              <p:nvPr/>
            </p:nvSpPr>
            <p:spPr bwMode="auto">
              <a:xfrm rot="120768">
                <a:off x="2527680" y="1204836"/>
                <a:ext cx="577945" cy="632949"/>
              </a:xfrm>
              <a:custGeom>
                <a:avLst/>
                <a:gdLst>
                  <a:gd name="T0" fmla="*/ 2147483647 w 519"/>
                  <a:gd name="T1" fmla="*/ 2147483647 h 517"/>
                  <a:gd name="T2" fmla="*/ 2147483647 w 519"/>
                  <a:gd name="T3" fmla="*/ 2147483647 h 517"/>
                  <a:gd name="T4" fmla="*/ 2147483647 w 519"/>
                  <a:gd name="T5" fmla="*/ 2147483647 h 517"/>
                  <a:gd name="T6" fmla="*/ 2147483647 w 519"/>
                  <a:gd name="T7" fmla="*/ 2147483647 h 517"/>
                  <a:gd name="T8" fmla="*/ 2147483647 w 519"/>
                  <a:gd name="T9" fmla="*/ 2147483647 h 517"/>
                  <a:gd name="T10" fmla="*/ 2147483647 w 519"/>
                  <a:gd name="T11" fmla="*/ 2147483647 h 517"/>
                  <a:gd name="T12" fmla="*/ 2147483647 w 519"/>
                  <a:gd name="T13" fmla="*/ 2147483647 h 517"/>
                  <a:gd name="T14" fmla="*/ 2147483647 w 519"/>
                  <a:gd name="T15" fmla="*/ 2147483647 h 517"/>
                  <a:gd name="T16" fmla="*/ 2147483647 w 519"/>
                  <a:gd name="T17" fmla="*/ 2147483647 h 517"/>
                  <a:gd name="T18" fmla="*/ 2147483647 w 519"/>
                  <a:gd name="T19" fmla="*/ 2147483647 h 517"/>
                  <a:gd name="T20" fmla="*/ 2147483647 w 519"/>
                  <a:gd name="T21" fmla="*/ 2147483647 h 517"/>
                  <a:gd name="T22" fmla="*/ 2147483647 w 519"/>
                  <a:gd name="T23" fmla="*/ 2147483647 h 517"/>
                  <a:gd name="T24" fmla="*/ 2147483647 w 519"/>
                  <a:gd name="T25" fmla="*/ 2147483647 h 517"/>
                  <a:gd name="T26" fmla="*/ 2147483647 w 519"/>
                  <a:gd name="T27" fmla="*/ 2147483647 h 517"/>
                  <a:gd name="T28" fmla="*/ 2147483647 w 519"/>
                  <a:gd name="T29" fmla="*/ 2147483647 h 517"/>
                  <a:gd name="T30" fmla="*/ 2147483647 w 519"/>
                  <a:gd name="T31" fmla="*/ 2147483647 h 517"/>
                  <a:gd name="T32" fmla="*/ 2147483647 w 519"/>
                  <a:gd name="T33" fmla="*/ 2147483647 h 517"/>
                  <a:gd name="T34" fmla="*/ 2147483647 w 519"/>
                  <a:gd name="T35" fmla="*/ 2147483647 h 517"/>
                  <a:gd name="T36" fmla="*/ 2147483647 w 519"/>
                  <a:gd name="T37" fmla="*/ 2147483647 h 517"/>
                  <a:gd name="T38" fmla="*/ 0 w 519"/>
                  <a:gd name="T39" fmla="*/ 2147483647 h 517"/>
                  <a:gd name="T40" fmla="*/ 0 w 519"/>
                  <a:gd name="T41" fmla="*/ 2147483647 h 517"/>
                  <a:gd name="T42" fmla="*/ 2147483647 w 519"/>
                  <a:gd name="T43" fmla="*/ 2147483647 h 517"/>
                  <a:gd name="T44" fmla="*/ 2147483647 w 519"/>
                  <a:gd name="T45" fmla="*/ 2147483647 h 517"/>
                  <a:gd name="T46" fmla="*/ 2147483647 w 519"/>
                  <a:gd name="T47" fmla="*/ 2147483647 h 517"/>
                  <a:gd name="T48" fmla="*/ 2147483647 w 519"/>
                  <a:gd name="T49" fmla="*/ 2147483647 h 517"/>
                  <a:gd name="T50" fmla="*/ 2147483647 w 519"/>
                  <a:gd name="T51" fmla="*/ 2147483647 h 517"/>
                  <a:gd name="T52" fmla="*/ 2147483647 w 519"/>
                  <a:gd name="T53" fmla="*/ 2147483647 h 517"/>
                  <a:gd name="T54" fmla="*/ 2147483647 w 519"/>
                  <a:gd name="T55" fmla="*/ 2147483647 h 517"/>
                  <a:gd name="T56" fmla="*/ 2147483647 w 519"/>
                  <a:gd name="T57" fmla="*/ 2147483647 h 517"/>
                  <a:gd name="T58" fmla="*/ 2147483647 w 519"/>
                  <a:gd name="T59" fmla="*/ 2147483647 h 517"/>
                  <a:gd name="T60" fmla="*/ 2147483647 w 519"/>
                  <a:gd name="T61" fmla="*/ 2147483647 h 517"/>
                  <a:gd name="T62" fmla="*/ 2147483647 w 519"/>
                  <a:gd name="T63" fmla="*/ 2147483647 h 517"/>
                  <a:gd name="T64" fmla="*/ 2147483647 w 519"/>
                  <a:gd name="T65" fmla="*/ 2147483647 h 517"/>
                  <a:gd name="T66" fmla="*/ 2147483647 w 519"/>
                  <a:gd name="T67" fmla="*/ 2147483647 h 517"/>
                  <a:gd name="T68" fmla="*/ 2147483647 w 519"/>
                  <a:gd name="T69" fmla="*/ 2147483647 h 517"/>
                  <a:gd name="T70" fmla="*/ 2147483647 w 519"/>
                  <a:gd name="T71" fmla="*/ 2147483647 h 517"/>
                  <a:gd name="T72" fmla="*/ 2147483647 w 519"/>
                  <a:gd name="T73" fmla="*/ 2147483647 h 517"/>
                  <a:gd name="T74" fmla="*/ 2147483647 w 519"/>
                  <a:gd name="T75" fmla="*/ 2147483647 h 517"/>
                  <a:gd name="T76" fmla="*/ 2147483647 w 519"/>
                  <a:gd name="T77" fmla="*/ 2147483647 h 517"/>
                  <a:gd name="T78" fmla="*/ 2147483647 w 519"/>
                  <a:gd name="T79" fmla="*/ 2147483647 h 517"/>
                  <a:gd name="T80" fmla="*/ 2147483647 w 519"/>
                  <a:gd name="T81" fmla="*/ 2147483647 h 517"/>
                  <a:gd name="T82" fmla="*/ 2147483647 w 519"/>
                  <a:gd name="T83" fmla="*/ 2147483647 h 517"/>
                  <a:gd name="T84" fmla="*/ 2147483647 w 519"/>
                  <a:gd name="T85" fmla="*/ 2147483647 h 517"/>
                  <a:gd name="T86" fmla="*/ 2147483647 w 519"/>
                  <a:gd name="T87" fmla="*/ 2147483647 h 517"/>
                  <a:gd name="T88" fmla="*/ 2147483647 w 519"/>
                  <a:gd name="T89" fmla="*/ 2147483647 h 517"/>
                  <a:gd name="T90" fmla="*/ 2147483647 w 519"/>
                  <a:gd name="T91" fmla="*/ 2147483647 h 517"/>
                  <a:gd name="T92" fmla="*/ 2147483647 w 519"/>
                  <a:gd name="T93" fmla="*/ 2147483647 h 517"/>
                  <a:gd name="T94" fmla="*/ 2147483647 w 519"/>
                  <a:gd name="T95" fmla="*/ 2147483647 h 517"/>
                  <a:gd name="T96" fmla="*/ 2147483647 w 519"/>
                  <a:gd name="T97" fmla="*/ 2147483647 h 517"/>
                  <a:gd name="T98" fmla="*/ 2147483647 w 519"/>
                  <a:gd name="T99" fmla="*/ 2147483647 h 517"/>
                  <a:gd name="T100" fmla="*/ 2147483647 w 519"/>
                  <a:gd name="T101" fmla="*/ 2147483647 h 517"/>
                  <a:gd name="T102" fmla="*/ 2147483647 w 519"/>
                  <a:gd name="T103" fmla="*/ 2147483647 h 517"/>
                  <a:gd name="T104" fmla="*/ 2147483647 w 519"/>
                  <a:gd name="T105" fmla="*/ 2147483647 h 517"/>
                  <a:gd name="T106" fmla="*/ 2147483647 w 519"/>
                  <a:gd name="T107" fmla="*/ 2147483647 h 517"/>
                  <a:gd name="T108" fmla="*/ 2147483647 w 519"/>
                  <a:gd name="T109" fmla="*/ 2147483647 h 517"/>
                  <a:gd name="T110" fmla="*/ 2147483647 w 519"/>
                  <a:gd name="T111" fmla="*/ 2147483647 h 517"/>
                  <a:gd name="T112" fmla="*/ 2147483647 w 519"/>
                  <a:gd name="T113" fmla="*/ 2147483647 h 517"/>
                  <a:gd name="T114" fmla="*/ 2147483647 w 519"/>
                  <a:gd name="T115" fmla="*/ 2147483647 h 517"/>
                  <a:gd name="T116" fmla="*/ 2147483647 w 519"/>
                  <a:gd name="T117" fmla="*/ 2147483647 h 51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519"/>
                  <a:gd name="T178" fmla="*/ 0 h 517"/>
                  <a:gd name="T179" fmla="*/ 519 w 519"/>
                  <a:gd name="T180" fmla="*/ 517 h 51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519" h="517">
                    <a:moveTo>
                      <a:pt x="300" y="513"/>
                    </a:moveTo>
                    <a:lnTo>
                      <a:pt x="295" y="511"/>
                    </a:lnTo>
                    <a:lnTo>
                      <a:pt x="289" y="510"/>
                    </a:lnTo>
                    <a:lnTo>
                      <a:pt x="282" y="509"/>
                    </a:lnTo>
                    <a:lnTo>
                      <a:pt x="277" y="509"/>
                    </a:lnTo>
                    <a:lnTo>
                      <a:pt x="271" y="507"/>
                    </a:lnTo>
                    <a:lnTo>
                      <a:pt x="266" y="506"/>
                    </a:lnTo>
                    <a:lnTo>
                      <a:pt x="260" y="506"/>
                    </a:lnTo>
                    <a:lnTo>
                      <a:pt x="255" y="505"/>
                    </a:lnTo>
                    <a:lnTo>
                      <a:pt x="248" y="488"/>
                    </a:lnTo>
                    <a:lnTo>
                      <a:pt x="242" y="473"/>
                    </a:lnTo>
                    <a:lnTo>
                      <a:pt x="235" y="460"/>
                    </a:lnTo>
                    <a:lnTo>
                      <a:pt x="230" y="448"/>
                    </a:lnTo>
                    <a:lnTo>
                      <a:pt x="223" y="437"/>
                    </a:lnTo>
                    <a:lnTo>
                      <a:pt x="215" y="428"/>
                    </a:lnTo>
                    <a:lnTo>
                      <a:pt x="209" y="426"/>
                    </a:lnTo>
                    <a:lnTo>
                      <a:pt x="204" y="423"/>
                    </a:lnTo>
                    <a:lnTo>
                      <a:pt x="198" y="420"/>
                    </a:lnTo>
                    <a:lnTo>
                      <a:pt x="192" y="419"/>
                    </a:lnTo>
                    <a:lnTo>
                      <a:pt x="188" y="395"/>
                    </a:lnTo>
                    <a:lnTo>
                      <a:pt x="183" y="373"/>
                    </a:lnTo>
                    <a:lnTo>
                      <a:pt x="179" y="354"/>
                    </a:lnTo>
                    <a:lnTo>
                      <a:pt x="172" y="336"/>
                    </a:lnTo>
                    <a:lnTo>
                      <a:pt x="166" y="320"/>
                    </a:lnTo>
                    <a:lnTo>
                      <a:pt x="158" y="307"/>
                    </a:lnTo>
                    <a:lnTo>
                      <a:pt x="150" y="294"/>
                    </a:lnTo>
                    <a:lnTo>
                      <a:pt x="141" y="283"/>
                    </a:lnTo>
                    <a:lnTo>
                      <a:pt x="130" y="273"/>
                    </a:lnTo>
                    <a:lnTo>
                      <a:pt x="118" y="265"/>
                    </a:lnTo>
                    <a:lnTo>
                      <a:pt x="104" y="258"/>
                    </a:lnTo>
                    <a:lnTo>
                      <a:pt x="89" y="251"/>
                    </a:lnTo>
                    <a:lnTo>
                      <a:pt x="72" y="246"/>
                    </a:lnTo>
                    <a:lnTo>
                      <a:pt x="53" y="240"/>
                    </a:lnTo>
                    <a:lnTo>
                      <a:pt x="32" y="235"/>
                    </a:lnTo>
                    <a:lnTo>
                      <a:pt x="8" y="230"/>
                    </a:lnTo>
                    <a:lnTo>
                      <a:pt x="7" y="219"/>
                    </a:lnTo>
                    <a:lnTo>
                      <a:pt x="5" y="211"/>
                    </a:lnTo>
                    <a:lnTo>
                      <a:pt x="3" y="205"/>
                    </a:lnTo>
                    <a:lnTo>
                      <a:pt x="1" y="200"/>
                    </a:lnTo>
                    <a:lnTo>
                      <a:pt x="0" y="197"/>
                    </a:lnTo>
                    <a:lnTo>
                      <a:pt x="0" y="193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25" y="186"/>
                    </a:lnTo>
                    <a:lnTo>
                      <a:pt x="50" y="187"/>
                    </a:lnTo>
                    <a:lnTo>
                      <a:pt x="76" y="190"/>
                    </a:lnTo>
                    <a:lnTo>
                      <a:pt x="104" y="192"/>
                    </a:lnTo>
                    <a:lnTo>
                      <a:pt x="131" y="194"/>
                    </a:lnTo>
                    <a:lnTo>
                      <a:pt x="159" y="196"/>
                    </a:lnTo>
                    <a:lnTo>
                      <a:pt x="187" y="197"/>
                    </a:lnTo>
                    <a:lnTo>
                      <a:pt x="215" y="197"/>
                    </a:lnTo>
                    <a:lnTo>
                      <a:pt x="233" y="178"/>
                    </a:lnTo>
                    <a:lnTo>
                      <a:pt x="251" y="156"/>
                    </a:lnTo>
                    <a:lnTo>
                      <a:pt x="269" y="131"/>
                    </a:lnTo>
                    <a:lnTo>
                      <a:pt x="287" y="103"/>
                    </a:lnTo>
                    <a:lnTo>
                      <a:pt x="303" y="75"/>
                    </a:lnTo>
                    <a:lnTo>
                      <a:pt x="318" y="49"/>
                    </a:lnTo>
                    <a:lnTo>
                      <a:pt x="331" y="24"/>
                    </a:lnTo>
                    <a:lnTo>
                      <a:pt x="341" y="0"/>
                    </a:lnTo>
                    <a:lnTo>
                      <a:pt x="346" y="2"/>
                    </a:lnTo>
                    <a:lnTo>
                      <a:pt x="352" y="3"/>
                    </a:lnTo>
                    <a:lnTo>
                      <a:pt x="356" y="6"/>
                    </a:lnTo>
                    <a:lnTo>
                      <a:pt x="361" y="9"/>
                    </a:lnTo>
                    <a:lnTo>
                      <a:pt x="370" y="17"/>
                    </a:lnTo>
                    <a:lnTo>
                      <a:pt x="378" y="28"/>
                    </a:lnTo>
                    <a:lnTo>
                      <a:pt x="386" y="42"/>
                    </a:lnTo>
                    <a:lnTo>
                      <a:pt x="393" y="56"/>
                    </a:lnTo>
                    <a:lnTo>
                      <a:pt x="400" y="72"/>
                    </a:lnTo>
                    <a:lnTo>
                      <a:pt x="407" y="90"/>
                    </a:lnTo>
                    <a:lnTo>
                      <a:pt x="420" y="126"/>
                    </a:lnTo>
                    <a:lnTo>
                      <a:pt x="432" y="164"/>
                    </a:lnTo>
                    <a:lnTo>
                      <a:pt x="445" y="199"/>
                    </a:lnTo>
                    <a:lnTo>
                      <a:pt x="457" y="230"/>
                    </a:lnTo>
                    <a:lnTo>
                      <a:pt x="464" y="232"/>
                    </a:lnTo>
                    <a:lnTo>
                      <a:pt x="471" y="235"/>
                    </a:lnTo>
                    <a:lnTo>
                      <a:pt x="478" y="236"/>
                    </a:lnTo>
                    <a:lnTo>
                      <a:pt x="485" y="239"/>
                    </a:lnTo>
                    <a:lnTo>
                      <a:pt x="492" y="240"/>
                    </a:lnTo>
                    <a:lnTo>
                      <a:pt x="499" y="243"/>
                    </a:lnTo>
                    <a:lnTo>
                      <a:pt x="505" y="244"/>
                    </a:lnTo>
                    <a:lnTo>
                      <a:pt x="512" y="247"/>
                    </a:lnTo>
                    <a:lnTo>
                      <a:pt x="517" y="262"/>
                    </a:lnTo>
                    <a:lnTo>
                      <a:pt x="518" y="277"/>
                    </a:lnTo>
                    <a:lnTo>
                      <a:pt x="518" y="291"/>
                    </a:lnTo>
                    <a:lnTo>
                      <a:pt x="515" y="305"/>
                    </a:lnTo>
                    <a:lnTo>
                      <a:pt x="510" y="318"/>
                    </a:lnTo>
                    <a:lnTo>
                      <a:pt x="504" y="329"/>
                    </a:lnTo>
                    <a:lnTo>
                      <a:pt x="496" y="341"/>
                    </a:lnTo>
                    <a:lnTo>
                      <a:pt x="486" y="351"/>
                    </a:lnTo>
                    <a:lnTo>
                      <a:pt x="476" y="362"/>
                    </a:lnTo>
                    <a:lnTo>
                      <a:pt x="464" y="370"/>
                    </a:lnTo>
                    <a:lnTo>
                      <a:pt x="453" y="380"/>
                    </a:lnTo>
                    <a:lnTo>
                      <a:pt x="440" y="388"/>
                    </a:lnTo>
                    <a:lnTo>
                      <a:pt x="414" y="402"/>
                    </a:lnTo>
                    <a:lnTo>
                      <a:pt x="389" y="416"/>
                    </a:lnTo>
                    <a:lnTo>
                      <a:pt x="388" y="419"/>
                    </a:lnTo>
                    <a:lnTo>
                      <a:pt x="388" y="423"/>
                    </a:lnTo>
                    <a:lnTo>
                      <a:pt x="388" y="427"/>
                    </a:lnTo>
                    <a:lnTo>
                      <a:pt x="388" y="431"/>
                    </a:lnTo>
                    <a:lnTo>
                      <a:pt x="386" y="435"/>
                    </a:lnTo>
                    <a:lnTo>
                      <a:pt x="386" y="439"/>
                    </a:lnTo>
                    <a:lnTo>
                      <a:pt x="386" y="444"/>
                    </a:lnTo>
                    <a:lnTo>
                      <a:pt x="386" y="448"/>
                    </a:lnTo>
                    <a:lnTo>
                      <a:pt x="375" y="455"/>
                    </a:lnTo>
                    <a:lnTo>
                      <a:pt x="367" y="463"/>
                    </a:lnTo>
                    <a:lnTo>
                      <a:pt x="361" y="471"/>
                    </a:lnTo>
                    <a:lnTo>
                      <a:pt x="356" y="480"/>
                    </a:lnTo>
                    <a:lnTo>
                      <a:pt x="350" y="488"/>
                    </a:lnTo>
                    <a:lnTo>
                      <a:pt x="345" y="496"/>
                    </a:lnTo>
                    <a:lnTo>
                      <a:pt x="338" y="506"/>
                    </a:lnTo>
                    <a:lnTo>
                      <a:pt x="330" y="516"/>
                    </a:lnTo>
                    <a:lnTo>
                      <a:pt x="325" y="516"/>
                    </a:lnTo>
                    <a:lnTo>
                      <a:pt x="321" y="516"/>
                    </a:lnTo>
                    <a:lnTo>
                      <a:pt x="318" y="514"/>
                    </a:lnTo>
                    <a:lnTo>
                      <a:pt x="314" y="514"/>
                    </a:lnTo>
                    <a:lnTo>
                      <a:pt x="312" y="514"/>
                    </a:lnTo>
                    <a:lnTo>
                      <a:pt x="307" y="513"/>
                    </a:lnTo>
                    <a:lnTo>
                      <a:pt x="305" y="513"/>
                    </a:lnTo>
                    <a:lnTo>
                      <a:pt x="300" y="513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41" name="RJ"/>
              <p:cNvSpPr>
                <a:spLocks/>
              </p:cNvSpPr>
              <p:nvPr/>
            </p:nvSpPr>
            <p:spPr bwMode="auto">
              <a:xfrm rot="121244">
                <a:off x="3551014" y="4226882"/>
                <a:ext cx="426830" cy="255723"/>
              </a:xfrm>
              <a:custGeom>
                <a:avLst/>
                <a:gdLst>
                  <a:gd name="T0" fmla="*/ 2147483647 w 380"/>
                  <a:gd name="T1" fmla="*/ 2147483647 h 208"/>
                  <a:gd name="T2" fmla="*/ 2147483647 w 380"/>
                  <a:gd name="T3" fmla="*/ 2147483647 h 208"/>
                  <a:gd name="T4" fmla="*/ 2147483647 w 380"/>
                  <a:gd name="T5" fmla="*/ 2147483647 h 208"/>
                  <a:gd name="T6" fmla="*/ 2147483647 w 380"/>
                  <a:gd name="T7" fmla="*/ 2147483647 h 208"/>
                  <a:gd name="T8" fmla="*/ 2147483647 w 380"/>
                  <a:gd name="T9" fmla="*/ 2147483647 h 208"/>
                  <a:gd name="T10" fmla="*/ 2147483647 w 380"/>
                  <a:gd name="T11" fmla="*/ 2147483647 h 208"/>
                  <a:gd name="T12" fmla="*/ 2147483647 w 380"/>
                  <a:gd name="T13" fmla="*/ 2147483647 h 208"/>
                  <a:gd name="T14" fmla="*/ 2147483647 w 380"/>
                  <a:gd name="T15" fmla="*/ 2147483647 h 208"/>
                  <a:gd name="T16" fmla="*/ 0 w 380"/>
                  <a:gd name="T17" fmla="*/ 2147483647 h 208"/>
                  <a:gd name="T18" fmla="*/ 2147483647 w 380"/>
                  <a:gd name="T19" fmla="*/ 2147483647 h 208"/>
                  <a:gd name="T20" fmla="*/ 2147483647 w 380"/>
                  <a:gd name="T21" fmla="*/ 2147483647 h 208"/>
                  <a:gd name="T22" fmla="*/ 2147483647 w 380"/>
                  <a:gd name="T23" fmla="*/ 2147483647 h 208"/>
                  <a:gd name="T24" fmla="*/ 2147483647 w 380"/>
                  <a:gd name="T25" fmla="*/ 2147483647 h 208"/>
                  <a:gd name="T26" fmla="*/ 2147483647 w 380"/>
                  <a:gd name="T27" fmla="*/ 2147483647 h 208"/>
                  <a:gd name="T28" fmla="*/ 2147483647 w 380"/>
                  <a:gd name="T29" fmla="*/ 2147483647 h 208"/>
                  <a:gd name="T30" fmla="*/ 2147483647 w 380"/>
                  <a:gd name="T31" fmla="*/ 2147483647 h 208"/>
                  <a:gd name="T32" fmla="*/ 2147483647 w 380"/>
                  <a:gd name="T33" fmla="*/ 2147483647 h 208"/>
                  <a:gd name="T34" fmla="*/ 2147483647 w 380"/>
                  <a:gd name="T35" fmla="*/ 2147483647 h 208"/>
                  <a:gd name="T36" fmla="*/ 2147483647 w 380"/>
                  <a:gd name="T37" fmla="*/ 2147483647 h 208"/>
                  <a:gd name="T38" fmla="*/ 2147483647 w 380"/>
                  <a:gd name="T39" fmla="*/ 2147483647 h 208"/>
                  <a:gd name="T40" fmla="*/ 2147483647 w 380"/>
                  <a:gd name="T41" fmla="*/ 2147483647 h 208"/>
                  <a:gd name="T42" fmla="*/ 2147483647 w 380"/>
                  <a:gd name="T43" fmla="*/ 2147483647 h 208"/>
                  <a:gd name="T44" fmla="*/ 2147483647 w 380"/>
                  <a:gd name="T45" fmla="*/ 0 h 208"/>
                  <a:gd name="T46" fmla="*/ 2147483647 w 380"/>
                  <a:gd name="T47" fmla="*/ 0 h 208"/>
                  <a:gd name="T48" fmla="*/ 2147483647 w 380"/>
                  <a:gd name="T49" fmla="*/ 2147483647 h 208"/>
                  <a:gd name="T50" fmla="*/ 2147483647 w 380"/>
                  <a:gd name="T51" fmla="*/ 2147483647 h 208"/>
                  <a:gd name="T52" fmla="*/ 2147483647 w 380"/>
                  <a:gd name="T53" fmla="*/ 2147483647 h 208"/>
                  <a:gd name="T54" fmla="*/ 2147483647 w 380"/>
                  <a:gd name="T55" fmla="*/ 2147483647 h 208"/>
                  <a:gd name="T56" fmla="*/ 2147483647 w 380"/>
                  <a:gd name="T57" fmla="*/ 2147483647 h 208"/>
                  <a:gd name="T58" fmla="*/ 2147483647 w 380"/>
                  <a:gd name="T59" fmla="*/ 2147483647 h 208"/>
                  <a:gd name="T60" fmla="*/ 2147483647 w 380"/>
                  <a:gd name="T61" fmla="*/ 2147483647 h 208"/>
                  <a:gd name="T62" fmla="*/ 2147483647 w 380"/>
                  <a:gd name="T63" fmla="*/ 2147483647 h 208"/>
                  <a:gd name="T64" fmla="*/ 2147483647 w 380"/>
                  <a:gd name="T65" fmla="*/ 2147483647 h 208"/>
                  <a:gd name="T66" fmla="*/ 2147483647 w 380"/>
                  <a:gd name="T67" fmla="*/ 2147483647 h 208"/>
                  <a:gd name="T68" fmla="*/ 2147483647 w 380"/>
                  <a:gd name="T69" fmla="*/ 2147483647 h 208"/>
                  <a:gd name="T70" fmla="*/ 2147483647 w 380"/>
                  <a:gd name="T71" fmla="*/ 2147483647 h 208"/>
                  <a:gd name="T72" fmla="*/ 2147483647 w 380"/>
                  <a:gd name="T73" fmla="*/ 2147483647 h 208"/>
                  <a:gd name="T74" fmla="*/ 2147483647 w 380"/>
                  <a:gd name="T75" fmla="*/ 2147483647 h 208"/>
                  <a:gd name="T76" fmla="*/ 2147483647 w 380"/>
                  <a:gd name="T77" fmla="*/ 2147483647 h 208"/>
                  <a:gd name="T78" fmla="*/ 2147483647 w 380"/>
                  <a:gd name="T79" fmla="*/ 2147483647 h 208"/>
                  <a:gd name="T80" fmla="*/ 2147483647 w 380"/>
                  <a:gd name="T81" fmla="*/ 2147483647 h 208"/>
                  <a:gd name="T82" fmla="*/ 2147483647 w 380"/>
                  <a:gd name="T83" fmla="*/ 2147483647 h 208"/>
                  <a:gd name="T84" fmla="*/ 2147483647 w 380"/>
                  <a:gd name="T85" fmla="*/ 2147483647 h 208"/>
                  <a:gd name="T86" fmla="*/ 2147483647 w 380"/>
                  <a:gd name="T87" fmla="*/ 2147483647 h 208"/>
                  <a:gd name="T88" fmla="*/ 2147483647 w 380"/>
                  <a:gd name="T89" fmla="*/ 2147483647 h 208"/>
                  <a:gd name="T90" fmla="*/ 2147483647 w 380"/>
                  <a:gd name="T91" fmla="*/ 2147483647 h 208"/>
                  <a:gd name="T92" fmla="*/ 2147483647 w 380"/>
                  <a:gd name="T93" fmla="*/ 2147483647 h 208"/>
                  <a:gd name="T94" fmla="*/ 2147483647 w 380"/>
                  <a:gd name="T95" fmla="*/ 2147483647 h 208"/>
                  <a:gd name="T96" fmla="*/ 2147483647 w 380"/>
                  <a:gd name="T97" fmla="*/ 2147483647 h 208"/>
                  <a:gd name="T98" fmla="*/ 2147483647 w 380"/>
                  <a:gd name="T99" fmla="*/ 2147483647 h 208"/>
                  <a:gd name="T100" fmla="*/ 2147483647 w 380"/>
                  <a:gd name="T101" fmla="*/ 2147483647 h 208"/>
                  <a:gd name="T102" fmla="*/ 2147483647 w 380"/>
                  <a:gd name="T103" fmla="*/ 2147483647 h 208"/>
                  <a:gd name="T104" fmla="*/ 2147483647 w 380"/>
                  <a:gd name="T105" fmla="*/ 2147483647 h 208"/>
                  <a:gd name="T106" fmla="*/ 2147483647 w 380"/>
                  <a:gd name="T107" fmla="*/ 2147483647 h 208"/>
                  <a:gd name="T108" fmla="*/ 2147483647 w 380"/>
                  <a:gd name="T109" fmla="*/ 2147483647 h 208"/>
                  <a:gd name="T110" fmla="*/ 2147483647 w 380"/>
                  <a:gd name="T111" fmla="*/ 2147483647 h 208"/>
                  <a:gd name="T112" fmla="*/ 2147483647 w 380"/>
                  <a:gd name="T113" fmla="*/ 2147483647 h 208"/>
                  <a:gd name="T114" fmla="*/ 2147483647 w 380"/>
                  <a:gd name="T115" fmla="*/ 2147483647 h 208"/>
                  <a:gd name="T116" fmla="*/ 2147483647 w 380"/>
                  <a:gd name="T117" fmla="*/ 2147483647 h 20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80"/>
                  <a:gd name="T178" fmla="*/ 0 h 208"/>
                  <a:gd name="T179" fmla="*/ 380 w 380"/>
                  <a:gd name="T180" fmla="*/ 208 h 208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80" h="208">
                    <a:moveTo>
                      <a:pt x="36" y="207"/>
                    </a:moveTo>
                    <a:lnTo>
                      <a:pt x="36" y="201"/>
                    </a:lnTo>
                    <a:lnTo>
                      <a:pt x="37" y="195"/>
                    </a:lnTo>
                    <a:lnTo>
                      <a:pt x="39" y="190"/>
                    </a:lnTo>
                    <a:lnTo>
                      <a:pt x="39" y="184"/>
                    </a:lnTo>
                    <a:lnTo>
                      <a:pt x="40" y="179"/>
                    </a:lnTo>
                    <a:lnTo>
                      <a:pt x="41" y="173"/>
                    </a:lnTo>
                    <a:lnTo>
                      <a:pt x="43" y="168"/>
                    </a:lnTo>
                    <a:lnTo>
                      <a:pt x="44" y="162"/>
                    </a:lnTo>
                    <a:lnTo>
                      <a:pt x="39" y="162"/>
                    </a:lnTo>
                    <a:lnTo>
                      <a:pt x="33" y="162"/>
                    </a:lnTo>
                    <a:lnTo>
                      <a:pt x="27" y="161"/>
                    </a:lnTo>
                    <a:lnTo>
                      <a:pt x="22" y="161"/>
                    </a:lnTo>
                    <a:lnTo>
                      <a:pt x="15" y="161"/>
                    </a:lnTo>
                    <a:lnTo>
                      <a:pt x="9" y="161"/>
                    </a:lnTo>
                    <a:lnTo>
                      <a:pt x="4" y="161"/>
                    </a:lnTo>
                    <a:lnTo>
                      <a:pt x="0" y="161"/>
                    </a:lnTo>
                    <a:lnTo>
                      <a:pt x="0" y="157"/>
                    </a:lnTo>
                    <a:lnTo>
                      <a:pt x="1" y="154"/>
                    </a:lnTo>
                    <a:lnTo>
                      <a:pt x="4" y="150"/>
                    </a:lnTo>
                    <a:lnTo>
                      <a:pt x="7" y="147"/>
                    </a:lnTo>
                    <a:lnTo>
                      <a:pt x="9" y="144"/>
                    </a:lnTo>
                    <a:lnTo>
                      <a:pt x="12" y="140"/>
                    </a:lnTo>
                    <a:lnTo>
                      <a:pt x="14" y="137"/>
                    </a:lnTo>
                    <a:lnTo>
                      <a:pt x="15" y="135"/>
                    </a:lnTo>
                    <a:lnTo>
                      <a:pt x="43" y="128"/>
                    </a:lnTo>
                    <a:lnTo>
                      <a:pt x="70" y="121"/>
                    </a:lnTo>
                    <a:lnTo>
                      <a:pt x="98" y="115"/>
                    </a:lnTo>
                    <a:lnTo>
                      <a:pt x="127" y="111"/>
                    </a:lnTo>
                    <a:lnTo>
                      <a:pt x="155" y="105"/>
                    </a:lnTo>
                    <a:lnTo>
                      <a:pt x="184" y="99"/>
                    </a:lnTo>
                    <a:lnTo>
                      <a:pt x="213" y="92"/>
                    </a:lnTo>
                    <a:lnTo>
                      <a:pt x="242" y="83"/>
                    </a:lnTo>
                    <a:lnTo>
                      <a:pt x="248" y="67"/>
                    </a:lnTo>
                    <a:lnTo>
                      <a:pt x="253" y="54"/>
                    </a:lnTo>
                    <a:lnTo>
                      <a:pt x="257" y="45"/>
                    </a:lnTo>
                    <a:lnTo>
                      <a:pt x="262" y="36"/>
                    </a:lnTo>
                    <a:lnTo>
                      <a:pt x="266" y="29"/>
                    </a:lnTo>
                    <a:lnTo>
                      <a:pt x="270" y="22"/>
                    </a:lnTo>
                    <a:lnTo>
                      <a:pt x="275" y="13"/>
                    </a:lnTo>
                    <a:lnTo>
                      <a:pt x="282" y="3"/>
                    </a:lnTo>
                    <a:lnTo>
                      <a:pt x="284" y="2"/>
                    </a:lnTo>
                    <a:lnTo>
                      <a:pt x="287" y="2"/>
                    </a:lnTo>
                    <a:lnTo>
                      <a:pt x="289" y="2"/>
                    </a:lnTo>
                    <a:lnTo>
                      <a:pt x="293" y="0"/>
                    </a:lnTo>
                    <a:lnTo>
                      <a:pt x="296" y="0"/>
                    </a:lnTo>
                    <a:lnTo>
                      <a:pt x="299" y="0"/>
                    </a:lnTo>
                    <a:lnTo>
                      <a:pt x="302" y="0"/>
                    </a:lnTo>
                    <a:lnTo>
                      <a:pt x="305" y="0"/>
                    </a:lnTo>
                    <a:lnTo>
                      <a:pt x="305" y="3"/>
                    </a:lnTo>
                    <a:lnTo>
                      <a:pt x="306" y="7"/>
                    </a:lnTo>
                    <a:lnTo>
                      <a:pt x="306" y="10"/>
                    </a:lnTo>
                    <a:lnTo>
                      <a:pt x="307" y="14"/>
                    </a:lnTo>
                    <a:lnTo>
                      <a:pt x="307" y="18"/>
                    </a:lnTo>
                    <a:lnTo>
                      <a:pt x="309" y="21"/>
                    </a:lnTo>
                    <a:lnTo>
                      <a:pt x="310" y="25"/>
                    </a:lnTo>
                    <a:lnTo>
                      <a:pt x="310" y="29"/>
                    </a:lnTo>
                    <a:lnTo>
                      <a:pt x="318" y="31"/>
                    </a:lnTo>
                    <a:lnTo>
                      <a:pt x="328" y="32"/>
                    </a:lnTo>
                    <a:lnTo>
                      <a:pt x="336" y="32"/>
                    </a:lnTo>
                    <a:lnTo>
                      <a:pt x="345" y="33"/>
                    </a:lnTo>
                    <a:lnTo>
                      <a:pt x="353" y="36"/>
                    </a:lnTo>
                    <a:lnTo>
                      <a:pt x="361" y="38"/>
                    </a:lnTo>
                    <a:lnTo>
                      <a:pt x="371" y="39"/>
                    </a:lnTo>
                    <a:lnTo>
                      <a:pt x="379" y="40"/>
                    </a:lnTo>
                    <a:lnTo>
                      <a:pt x="378" y="51"/>
                    </a:lnTo>
                    <a:lnTo>
                      <a:pt x="375" y="63"/>
                    </a:lnTo>
                    <a:lnTo>
                      <a:pt x="374" y="74"/>
                    </a:lnTo>
                    <a:lnTo>
                      <a:pt x="372" y="86"/>
                    </a:lnTo>
                    <a:lnTo>
                      <a:pt x="371" y="97"/>
                    </a:lnTo>
                    <a:lnTo>
                      <a:pt x="370" y="108"/>
                    </a:lnTo>
                    <a:lnTo>
                      <a:pt x="368" y="121"/>
                    </a:lnTo>
                    <a:lnTo>
                      <a:pt x="368" y="132"/>
                    </a:lnTo>
                    <a:lnTo>
                      <a:pt x="352" y="139"/>
                    </a:lnTo>
                    <a:lnTo>
                      <a:pt x="336" y="144"/>
                    </a:lnTo>
                    <a:lnTo>
                      <a:pt x="321" y="150"/>
                    </a:lnTo>
                    <a:lnTo>
                      <a:pt x="309" y="157"/>
                    </a:lnTo>
                    <a:lnTo>
                      <a:pt x="296" y="164"/>
                    </a:lnTo>
                    <a:lnTo>
                      <a:pt x="285" y="172"/>
                    </a:lnTo>
                    <a:lnTo>
                      <a:pt x="275" y="182"/>
                    </a:lnTo>
                    <a:lnTo>
                      <a:pt x="267" y="195"/>
                    </a:lnTo>
                    <a:lnTo>
                      <a:pt x="253" y="195"/>
                    </a:lnTo>
                    <a:lnTo>
                      <a:pt x="238" y="197"/>
                    </a:lnTo>
                    <a:lnTo>
                      <a:pt x="224" y="198"/>
                    </a:lnTo>
                    <a:lnTo>
                      <a:pt x="210" y="200"/>
                    </a:lnTo>
                    <a:lnTo>
                      <a:pt x="196" y="201"/>
                    </a:lnTo>
                    <a:lnTo>
                      <a:pt x="183" y="202"/>
                    </a:lnTo>
                    <a:lnTo>
                      <a:pt x="170" y="205"/>
                    </a:lnTo>
                    <a:lnTo>
                      <a:pt x="156" y="207"/>
                    </a:lnTo>
                    <a:lnTo>
                      <a:pt x="156" y="205"/>
                    </a:lnTo>
                    <a:lnTo>
                      <a:pt x="156" y="202"/>
                    </a:lnTo>
                    <a:lnTo>
                      <a:pt x="156" y="201"/>
                    </a:lnTo>
                    <a:lnTo>
                      <a:pt x="156" y="200"/>
                    </a:lnTo>
                    <a:lnTo>
                      <a:pt x="156" y="198"/>
                    </a:lnTo>
                    <a:lnTo>
                      <a:pt x="156" y="197"/>
                    </a:lnTo>
                    <a:lnTo>
                      <a:pt x="156" y="195"/>
                    </a:lnTo>
                    <a:lnTo>
                      <a:pt x="152" y="195"/>
                    </a:lnTo>
                    <a:lnTo>
                      <a:pt x="149" y="195"/>
                    </a:lnTo>
                    <a:lnTo>
                      <a:pt x="147" y="195"/>
                    </a:lnTo>
                    <a:lnTo>
                      <a:pt x="144" y="195"/>
                    </a:lnTo>
                    <a:lnTo>
                      <a:pt x="141" y="195"/>
                    </a:lnTo>
                    <a:lnTo>
                      <a:pt x="138" y="195"/>
                    </a:lnTo>
                    <a:lnTo>
                      <a:pt x="136" y="195"/>
                    </a:lnTo>
                    <a:lnTo>
                      <a:pt x="133" y="195"/>
                    </a:lnTo>
                    <a:lnTo>
                      <a:pt x="133" y="197"/>
                    </a:lnTo>
                    <a:lnTo>
                      <a:pt x="133" y="198"/>
                    </a:lnTo>
                    <a:lnTo>
                      <a:pt x="133" y="200"/>
                    </a:lnTo>
                    <a:lnTo>
                      <a:pt x="133" y="201"/>
                    </a:lnTo>
                    <a:lnTo>
                      <a:pt x="133" y="202"/>
                    </a:lnTo>
                    <a:lnTo>
                      <a:pt x="133" y="205"/>
                    </a:lnTo>
                    <a:lnTo>
                      <a:pt x="133" y="207"/>
                    </a:lnTo>
                    <a:lnTo>
                      <a:pt x="120" y="207"/>
                    </a:lnTo>
                    <a:lnTo>
                      <a:pt x="108" y="207"/>
                    </a:lnTo>
                    <a:lnTo>
                      <a:pt x="95" y="207"/>
                    </a:lnTo>
                    <a:lnTo>
                      <a:pt x="84" y="207"/>
                    </a:lnTo>
                    <a:lnTo>
                      <a:pt x="72" y="207"/>
                    </a:lnTo>
                    <a:lnTo>
                      <a:pt x="59" y="207"/>
                    </a:lnTo>
                    <a:lnTo>
                      <a:pt x="47" y="207"/>
                    </a:lnTo>
                    <a:lnTo>
                      <a:pt x="36" y="207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42" name="ES"/>
              <p:cNvSpPr>
                <a:spLocks/>
              </p:cNvSpPr>
              <p:nvPr/>
            </p:nvSpPr>
            <p:spPr bwMode="auto">
              <a:xfrm rot="117773">
                <a:off x="3890357" y="3884979"/>
                <a:ext cx="273066" cy="401244"/>
              </a:xfrm>
              <a:custGeom>
                <a:avLst/>
                <a:gdLst>
                  <a:gd name="T0" fmla="*/ 2147483647 w 245"/>
                  <a:gd name="T1" fmla="*/ 2147483647 h 326"/>
                  <a:gd name="T2" fmla="*/ 2147483647 w 245"/>
                  <a:gd name="T3" fmla="*/ 2147483647 h 326"/>
                  <a:gd name="T4" fmla="*/ 2147483647 w 245"/>
                  <a:gd name="T5" fmla="*/ 2147483647 h 326"/>
                  <a:gd name="T6" fmla="*/ 2147483647 w 245"/>
                  <a:gd name="T7" fmla="*/ 2147483647 h 326"/>
                  <a:gd name="T8" fmla="*/ 2147483647 w 245"/>
                  <a:gd name="T9" fmla="*/ 2147483647 h 326"/>
                  <a:gd name="T10" fmla="*/ 2147483647 w 245"/>
                  <a:gd name="T11" fmla="*/ 2147483647 h 326"/>
                  <a:gd name="T12" fmla="*/ 2147483647 w 245"/>
                  <a:gd name="T13" fmla="*/ 2147483647 h 326"/>
                  <a:gd name="T14" fmla="*/ 2147483647 w 245"/>
                  <a:gd name="T15" fmla="*/ 2147483647 h 326"/>
                  <a:gd name="T16" fmla="*/ 2147483647 w 245"/>
                  <a:gd name="T17" fmla="*/ 2147483647 h 326"/>
                  <a:gd name="T18" fmla="*/ 2147483647 w 245"/>
                  <a:gd name="T19" fmla="*/ 2147483647 h 326"/>
                  <a:gd name="T20" fmla="*/ 2147483647 w 245"/>
                  <a:gd name="T21" fmla="*/ 2147483647 h 326"/>
                  <a:gd name="T22" fmla="*/ 2147483647 w 245"/>
                  <a:gd name="T23" fmla="*/ 2147483647 h 326"/>
                  <a:gd name="T24" fmla="*/ 0 w 245"/>
                  <a:gd name="T25" fmla="*/ 2147483647 h 326"/>
                  <a:gd name="T26" fmla="*/ 2147483647 w 245"/>
                  <a:gd name="T27" fmla="*/ 2147483647 h 326"/>
                  <a:gd name="T28" fmla="*/ 2147483647 w 245"/>
                  <a:gd name="T29" fmla="*/ 2147483647 h 326"/>
                  <a:gd name="T30" fmla="*/ 2147483647 w 245"/>
                  <a:gd name="T31" fmla="*/ 2147483647 h 326"/>
                  <a:gd name="T32" fmla="*/ 2147483647 w 245"/>
                  <a:gd name="T33" fmla="*/ 2147483647 h 326"/>
                  <a:gd name="T34" fmla="*/ 2147483647 w 245"/>
                  <a:gd name="T35" fmla="*/ 2147483647 h 326"/>
                  <a:gd name="T36" fmla="*/ 2147483647 w 245"/>
                  <a:gd name="T37" fmla="*/ 2147483647 h 326"/>
                  <a:gd name="T38" fmla="*/ 2147483647 w 245"/>
                  <a:gd name="T39" fmla="*/ 2147483647 h 326"/>
                  <a:gd name="T40" fmla="*/ 2147483647 w 245"/>
                  <a:gd name="T41" fmla="*/ 2147483647 h 326"/>
                  <a:gd name="T42" fmla="*/ 2147483647 w 245"/>
                  <a:gd name="T43" fmla="*/ 2147483647 h 326"/>
                  <a:gd name="T44" fmla="*/ 2147483647 w 245"/>
                  <a:gd name="T45" fmla="*/ 2147483647 h 326"/>
                  <a:gd name="T46" fmla="*/ 2147483647 w 245"/>
                  <a:gd name="T47" fmla="*/ 2147483647 h 326"/>
                  <a:gd name="T48" fmla="*/ 2147483647 w 245"/>
                  <a:gd name="T49" fmla="*/ 2147483647 h 326"/>
                  <a:gd name="T50" fmla="*/ 2147483647 w 245"/>
                  <a:gd name="T51" fmla="*/ 2147483647 h 326"/>
                  <a:gd name="T52" fmla="*/ 2147483647 w 245"/>
                  <a:gd name="T53" fmla="*/ 2147483647 h 326"/>
                  <a:gd name="T54" fmla="*/ 2147483647 w 245"/>
                  <a:gd name="T55" fmla="*/ 2147483647 h 326"/>
                  <a:gd name="T56" fmla="*/ 2147483647 w 245"/>
                  <a:gd name="T57" fmla="*/ 2147483647 h 326"/>
                  <a:gd name="T58" fmla="*/ 2147483647 w 245"/>
                  <a:gd name="T59" fmla="*/ 2147483647 h 326"/>
                  <a:gd name="T60" fmla="*/ 2147483647 w 245"/>
                  <a:gd name="T61" fmla="*/ 2147483647 h 326"/>
                  <a:gd name="T62" fmla="*/ 2147483647 w 245"/>
                  <a:gd name="T63" fmla="*/ 2147483647 h 326"/>
                  <a:gd name="T64" fmla="*/ 2147483647 w 245"/>
                  <a:gd name="T65" fmla="*/ 2147483647 h 326"/>
                  <a:gd name="T66" fmla="*/ 2147483647 w 245"/>
                  <a:gd name="T67" fmla="*/ 2147483647 h 326"/>
                  <a:gd name="T68" fmla="*/ 2147483647 w 245"/>
                  <a:gd name="T69" fmla="*/ 2147483647 h 326"/>
                  <a:gd name="T70" fmla="*/ 2147483647 w 245"/>
                  <a:gd name="T71" fmla="*/ 2147483647 h 326"/>
                  <a:gd name="T72" fmla="*/ 2147483647 w 245"/>
                  <a:gd name="T73" fmla="*/ 2147483647 h 326"/>
                  <a:gd name="T74" fmla="*/ 2147483647 w 245"/>
                  <a:gd name="T75" fmla="*/ 2147483647 h 326"/>
                  <a:gd name="T76" fmla="*/ 2147483647 w 245"/>
                  <a:gd name="T77" fmla="*/ 0 h 326"/>
                  <a:gd name="T78" fmla="*/ 2147483647 w 245"/>
                  <a:gd name="T79" fmla="*/ 0 h 326"/>
                  <a:gd name="T80" fmla="*/ 2147483647 w 245"/>
                  <a:gd name="T81" fmla="*/ 2147483647 h 326"/>
                  <a:gd name="T82" fmla="*/ 2147483647 w 245"/>
                  <a:gd name="T83" fmla="*/ 2147483647 h 326"/>
                  <a:gd name="T84" fmla="*/ 2147483647 w 245"/>
                  <a:gd name="T85" fmla="*/ 2147483647 h 326"/>
                  <a:gd name="T86" fmla="*/ 2147483647 w 245"/>
                  <a:gd name="T87" fmla="*/ 2147483647 h 326"/>
                  <a:gd name="T88" fmla="*/ 2147483647 w 245"/>
                  <a:gd name="T89" fmla="*/ 2147483647 h 326"/>
                  <a:gd name="T90" fmla="*/ 2147483647 w 245"/>
                  <a:gd name="T91" fmla="*/ 2147483647 h 326"/>
                  <a:gd name="T92" fmla="*/ 2147483647 w 245"/>
                  <a:gd name="T93" fmla="*/ 2147483647 h 326"/>
                  <a:gd name="T94" fmla="*/ 2147483647 w 245"/>
                  <a:gd name="T95" fmla="*/ 2147483647 h 326"/>
                  <a:gd name="T96" fmla="*/ 2147483647 w 245"/>
                  <a:gd name="T97" fmla="*/ 2147483647 h 326"/>
                  <a:gd name="T98" fmla="*/ 2147483647 w 245"/>
                  <a:gd name="T99" fmla="*/ 2147483647 h 326"/>
                  <a:gd name="T100" fmla="*/ 2147483647 w 245"/>
                  <a:gd name="T101" fmla="*/ 2147483647 h 326"/>
                  <a:gd name="T102" fmla="*/ 2147483647 w 245"/>
                  <a:gd name="T103" fmla="*/ 2147483647 h 326"/>
                  <a:gd name="T104" fmla="*/ 2147483647 w 245"/>
                  <a:gd name="T105" fmla="*/ 2147483647 h 326"/>
                  <a:gd name="T106" fmla="*/ 2147483647 w 245"/>
                  <a:gd name="T107" fmla="*/ 2147483647 h 326"/>
                  <a:gd name="T108" fmla="*/ 2147483647 w 245"/>
                  <a:gd name="T109" fmla="*/ 2147483647 h 326"/>
                  <a:gd name="T110" fmla="*/ 2147483647 w 245"/>
                  <a:gd name="T111" fmla="*/ 2147483647 h 326"/>
                  <a:gd name="T112" fmla="*/ 2147483647 w 245"/>
                  <a:gd name="T113" fmla="*/ 2147483647 h 326"/>
                  <a:gd name="T114" fmla="*/ 2147483647 w 245"/>
                  <a:gd name="T115" fmla="*/ 2147483647 h 326"/>
                  <a:gd name="T116" fmla="*/ 2147483647 w 245"/>
                  <a:gd name="T117" fmla="*/ 2147483647 h 32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5"/>
                  <a:gd name="T178" fmla="*/ 0 h 326"/>
                  <a:gd name="T179" fmla="*/ 245 w 245"/>
                  <a:gd name="T180" fmla="*/ 326 h 32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5" h="326">
                    <a:moveTo>
                      <a:pt x="88" y="325"/>
                    </a:moveTo>
                    <a:lnTo>
                      <a:pt x="77" y="321"/>
                    </a:lnTo>
                    <a:lnTo>
                      <a:pt x="67" y="318"/>
                    </a:lnTo>
                    <a:lnTo>
                      <a:pt x="59" y="315"/>
                    </a:lnTo>
                    <a:lnTo>
                      <a:pt x="52" y="314"/>
                    </a:lnTo>
                    <a:lnTo>
                      <a:pt x="45" y="313"/>
                    </a:lnTo>
                    <a:lnTo>
                      <a:pt x="38" y="313"/>
                    </a:lnTo>
                    <a:lnTo>
                      <a:pt x="28" y="311"/>
                    </a:lnTo>
                    <a:lnTo>
                      <a:pt x="17" y="311"/>
                    </a:lnTo>
                    <a:lnTo>
                      <a:pt x="12" y="302"/>
                    </a:lnTo>
                    <a:lnTo>
                      <a:pt x="6" y="292"/>
                    </a:lnTo>
                    <a:lnTo>
                      <a:pt x="3" y="281"/>
                    </a:lnTo>
                    <a:lnTo>
                      <a:pt x="0" y="270"/>
                    </a:lnTo>
                    <a:lnTo>
                      <a:pt x="2" y="259"/>
                    </a:lnTo>
                    <a:lnTo>
                      <a:pt x="5" y="248"/>
                    </a:lnTo>
                    <a:lnTo>
                      <a:pt x="7" y="242"/>
                    </a:lnTo>
                    <a:lnTo>
                      <a:pt x="10" y="237"/>
                    </a:lnTo>
                    <a:lnTo>
                      <a:pt x="14" y="231"/>
                    </a:lnTo>
                    <a:lnTo>
                      <a:pt x="20" y="225"/>
                    </a:lnTo>
                    <a:lnTo>
                      <a:pt x="35" y="221"/>
                    </a:lnTo>
                    <a:lnTo>
                      <a:pt x="49" y="214"/>
                    </a:lnTo>
                    <a:lnTo>
                      <a:pt x="60" y="206"/>
                    </a:lnTo>
                    <a:lnTo>
                      <a:pt x="70" y="198"/>
                    </a:lnTo>
                    <a:lnTo>
                      <a:pt x="78" y="187"/>
                    </a:lnTo>
                    <a:lnTo>
                      <a:pt x="85" y="174"/>
                    </a:lnTo>
                    <a:lnTo>
                      <a:pt x="90" y="162"/>
                    </a:lnTo>
                    <a:lnTo>
                      <a:pt x="95" y="148"/>
                    </a:lnTo>
                    <a:lnTo>
                      <a:pt x="97" y="133"/>
                    </a:lnTo>
                    <a:lnTo>
                      <a:pt x="100" y="117"/>
                    </a:lnTo>
                    <a:lnTo>
                      <a:pt x="102" y="104"/>
                    </a:lnTo>
                    <a:lnTo>
                      <a:pt x="103" y="88"/>
                    </a:lnTo>
                    <a:lnTo>
                      <a:pt x="104" y="58"/>
                    </a:lnTo>
                    <a:lnTo>
                      <a:pt x="106" y="30"/>
                    </a:lnTo>
                    <a:lnTo>
                      <a:pt x="128" y="19"/>
                    </a:lnTo>
                    <a:lnTo>
                      <a:pt x="146" y="9"/>
                    </a:lnTo>
                    <a:lnTo>
                      <a:pt x="154" y="5"/>
                    </a:lnTo>
                    <a:lnTo>
                      <a:pt x="161" y="2"/>
                    </a:lnTo>
                    <a:lnTo>
                      <a:pt x="168" y="1"/>
                    </a:lnTo>
                    <a:lnTo>
                      <a:pt x="174" y="0"/>
                    </a:lnTo>
                    <a:lnTo>
                      <a:pt x="181" y="0"/>
                    </a:lnTo>
                    <a:lnTo>
                      <a:pt x="187" y="1"/>
                    </a:lnTo>
                    <a:lnTo>
                      <a:pt x="194" y="4"/>
                    </a:lnTo>
                    <a:lnTo>
                      <a:pt x="203" y="8"/>
                    </a:lnTo>
                    <a:lnTo>
                      <a:pt x="221" y="20"/>
                    </a:lnTo>
                    <a:lnTo>
                      <a:pt x="244" y="40"/>
                    </a:lnTo>
                    <a:lnTo>
                      <a:pt x="236" y="86"/>
                    </a:lnTo>
                    <a:lnTo>
                      <a:pt x="226" y="127"/>
                    </a:lnTo>
                    <a:lnTo>
                      <a:pt x="219" y="145"/>
                    </a:lnTo>
                    <a:lnTo>
                      <a:pt x="212" y="163"/>
                    </a:lnTo>
                    <a:lnTo>
                      <a:pt x="205" y="181"/>
                    </a:lnTo>
                    <a:lnTo>
                      <a:pt x="197" y="198"/>
                    </a:lnTo>
                    <a:lnTo>
                      <a:pt x="187" y="214"/>
                    </a:lnTo>
                    <a:lnTo>
                      <a:pt x="178" y="230"/>
                    </a:lnTo>
                    <a:lnTo>
                      <a:pt x="167" y="245"/>
                    </a:lnTo>
                    <a:lnTo>
                      <a:pt x="154" y="261"/>
                    </a:lnTo>
                    <a:lnTo>
                      <a:pt x="139" y="277"/>
                    </a:lnTo>
                    <a:lnTo>
                      <a:pt x="124" y="292"/>
                    </a:lnTo>
                    <a:lnTo>
                      <a:pt x="107" y="309"/>
                    </a:lnTo>
                    <a:lnTo>
                      <a:pt x="88" y="325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43" name="SP"/>
              <p:cNvSpPr>
                <a:spLocks/>
              </p:cNvSpPr>
              <p:nvPr/>
            </p:nvSpPr>
            <p:spPr bwMode="auto">
              <a:xfrm rot="121360">
                <a:off x="2609864" y="4043877"/>
                <a:ext cx="990195" cy="652728"/>
              </a:xfrm>
              <a:custGeom>
                <a:avLst/>
                <a:gdLst>
                  <a:gd name="T0" fmla="*/ 2147483647 w 882"/>
                  <a:gd name="T1" fmla="*/ 2147483647 h 530"/>
                  <a:gd name="T2" fmla="*/ 2147483647 w 882"/>
                  <a:gd name="T3" fmla="*/ 2147483647 h 530"/>
                  <a:gd name="T4" fmla="*/ 2147483647 w 882"/>
                  <a:gd name="T5" fmla="*/ 2147483647 h 530"/>
                  <a:gd name="T6" fmla="*/ 2147483647 w 882"/>
                  <a:gd name="T7" fmla="*/ 2147483647 h 530"/>
                  <a:gd name="T8" fmla="*/ 2147483647 w 882"/>
                  <a:gd name="T9" fmla="*/ 2147483647 h 530"/>
                  <a:gd name="T10" fmla="*/ 2147483647 w 882"/>
                  <a:gd name="T11" fmla="*/ 2147483647 h 530"/>
                  <a:gd name="T12" fmla="*/ 2147483647 w 882"/>
                  <a:gd name="T13" fmla="*/ 2147483647 h 530"/>
                  <a:gd name="T14" fmla="*/ 2147483647 w 882"/>
                  <a:gd name="T15" fmla="*/ 2147483647 h 530"/>
                  <a:gd name="T16" fmla="*/ 2147483647 w 882"/>
                  <a:gd name="T17" fmla="*/ 2147483647 h 530"/>
                  <a:gd name="T18" fmla="*/ 2147483647 w 882"/>
                  <a:gd name="T19" fmla="*/ 2147483647 h 530"/>
                  <a:gd name="T20" fmla="*/ 2147483647 w 882"/>
                  <a:gd name="T21" fmla="*/ 2147483647 h 530"/>
                  <a:gd name="T22" fmla="*/ 2147483647 w 882"/>
                  <a:gd name="T23" fmla="*/ 2147483647 h 530"/>
                  <a:gd name="T24" fmla="*/ 2147483647 w 882"/>
                  <a:gd name="T25" fmla="*/ 2147483647 h 530"/>
                  <a:gd name="T26" fmla="*/ 2147483647 w 882"/>
                  <a:gd name="T27" fmla="*/ 2147483647 h 530"/>
                  <a:gd name="T28" fmla="*/ 2147483647 w 882"/>
                  <a:gd name="T29" fmla="*/ 2147483647 h 530"/>
                  <a:gd name="T30" fmla="*/ 2147483647 w 882"/>
                  <a:gd name="T31" fmla="*/ 2147483647 h 530"/>
                  <a:gd name="T32" fmla="*/ 2147483647 w 882"/>
                  <a:gd name="T33" fmla="*/ 2147483647 h 530"/>
                  <a:gd name="T34" fmla="*/ 2147483647 w 882"/>
                  <a:gd name="T35" fmla="*/ 2147483647 h 530"/>
                  <a:gd name="T36" fmla="*/ 2147483647 w 882"/>
                  <a:gd name="T37" fmla="*/ 2147483647 h 530"/>
                  <a:gd name="T38" fmla="*/ 2147483647 w 882"/>
                  <a:gd name="T39" fmla="*/ 2147483647 h 530"/>
                  <a:gd name="T40" fmla="*/ 2147483647 w 882"/>
                  <a:gd name="T41" fmla="*/ 2147483647 h 530"/>
                  <a:gd name="T42" fmla="*/ 2147483647 w 882"/>
                  <a:gd name="T43" fmla="*/ 2147483647 h 530"/>
                  <a:gd name="T44" fmla="*/ 2147483647 w 882"/>
                  <a:gd name="T45" fmla="*/ 2147483647 h 530"/>
                  <a:gd name="T46" fmla="*/ 2147483647 w 882"/>
                  <a:gd name="T47" fmla="*/ 2147483647 h 530"/>
                  <a:gd name="T48" fmla="*/ 2147483647 w 882"/>
                  <a:gd name="T49" fmla="*/ 2147483647 h 530"/>
                  <a:gd name="T50" fmla="*/ 2147483647 w 882"/>
                  <a:gd name="T51" fmla="*/ 2147483647 h 530"/>
                  <a:gd name="T52" fmla="*/ 2147483647 w 882"/>
                  <a:gd name="T53" fmla="*/ 2147483647 h 530"/>
                  <a:gd name="T54" fmla="*/ 2147483647 w 882"/>
                  <a:gd name="T55" fmla="*/ 2147483647 h 530"/>
                  <a:gd name="T56" fmla="*/ 2147483647 w 882"/>
                  <a:gd name="T57" fmla="*/ 2147483647 h 530"/>
                  <a:gd name="T58" fmla="*/ 2147483647 w 882"/>
                  <a:gd name="T59" fmla="*/ 2147483647 h 530"/>
                  <a:gd name="T60" fmla="*/ 2147483647 w 882"/>
                  <a:gd name="T61" fmla="*/ 2147483647 h 530"/>
                  <a:gd name="T62" fmla="*/ 2147483647 w 882"/>
                  <a:gd name="T63" fmla="*/ 2147483647 h 530"/>
                  <a:gd name="T64" fmla="*/ 2147483647 w 882"/>
                  <a:gd name="T65" fmla="*/ 2147483647 h 530"/>
                  <a:gd name="T66" fmla="*/ 2147483647 w 882"/>
                  <a:gd name="T67" fmla="*/ 2147483647 h 530"/>
                  <a:gd name="T68" fmla="*/ 2147483647 w 882"/>
                  <a:gd name="T69" fmla="*/ 2147483647 h 530"/>
                  <a:gd name="T70" fmla="*/ 2147483647 w 882"/>
                  <a:gd name="T71" fmla="*/ 2147483647 h 530"/>
                  <a:gd name="T72" fmla="*/ 2147483647 w 882"/>
                  <a:gd name="T73" fmla="*/ 2147483647 h 530"/>
                  <a:gd name="T74" fmla="*/ 2147483647 w 882"/>
                  <a:gd name="T75" fmla="*/ 2147483647 h 530"/>
                  <a:gd name="T76" fmla="*/ 2147483647 w 882"/>
                  <a:gd name="T77" fmla="*/ 2147483647 h 530"/>
                  <a:gd name="T78" fmla="*/ 2147483647 w 882"/>
                  <a:gd name="T79" fmla="*/ 2147483647 h 530"/>
                  <a:gd name="T80" fmla="*/ 2147483647 w 882"/>
                  <a:gd name="T81" fmla="*/ 2147483647 h 530"/>
                  <a:gd name="T82" fmla="*/ 2147483647 w 882"/>
                  <a:gd name="T83" fmla="*/ 2147483647 h 530"/>
                  <a:gd name="T84" fmla="*/ 2147483647 w 882"/>
                  <a:gd name="T85" fmla="*/ 2147483647 h 530"/>
                  <a:gd name="T86" fmla="*/ 2147483647 w 882"/>
                  <a:gd name="T87" fmla="*/ 2147483647 h 530"/>
                  <a:gd name="T88" fmla="*/ 2147483647 w 882"/>
                  <a:gd name="T89" fmla="*/ 2147483647 h 530"/>
                  <a:gd name="T90" fmla="*/ 2147483647 w 882"/>
                  <a:gd name="T91" fmla="*/ 2147483647 h 530"/>
                  <a:gd name="T92" fmla="*/ 2147483647 w 882"/>
                  <a:gd name="T93" fmla="*/ 2147483647 h 530"/>
                  <a:gd name="T94" fmla="*/ 2147483647 w 882"/>
                  <a:gd name="T95" fmla="*/ 2147483647 h 530"/>
                  <a:gd name="T96" fmla="*/ 2147483647 w 882"/>
                  <a:gd name="T97" fmla="*/ 2147483647 h 530"/>
                  <a:gd name="T98" fmla="*/ 2147483647 w 882"/>
                  <a:gd name="T99" fmla="*/ 2147483647 h 530"/>
                  <a:gd name="T100" fmla="*/ 2147483647 w 882"/>
                  <a:gd name="T101" fmla="*/ 2147483647 h 530"/>
                  <a:gd name="T102" fmla="*/ 2147483647 w 882"/>
                  <a:gd name="T103" fmla="*/ 2147483647 h 530"/>
                  <a:gd name="T104" fmla="*/ 2147483647 w 882"/>
                  <a:gd name="T105" fmla="*/ 2147483647 h 530"/>
                  <a:gd name="T106" fmla="*/ 2147483647 w 882"/>
                  <a:gd name="T107" fmla="*/ 2147483647 h 530"/>
                  <a:gd name="T108" fmla="*/ 2147483647 w 882"/>
                  <a:gd name="T109" fmla="*/ 2147483647 h 530"/>
                  <a:gd name="T110" fmla="*/ 2147483647 w 882"/>
                  <a:gd name="T111" fmla="*/ 2147483647 h 530"/>
                  <a:gd name="T112" fmla="*/ 2147483647 w 882"/>
                  <a:gd name="T113" fmla="*/ 2147483647 h 530"/>
                  <a:gd name="T114" fmla="*/ 2147483647 w 882"/>
                  <a:gd name="T115" fmla="*/ 2147483647 h 530"/>
                  <a:gd name="T116" fmla="*/ 2147483647 w 882"/>
                  <a:gd name="T117" fmla="*/ 2147483647 h 53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882"/>
                  <a:gd name="T178" fmla="*/ 0 h 530"/>
                  <a:gd name="T179" fmla="*/ 882 w 882"/>
                  <a:gd name="T180" fmla="*/ 530 h 53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882" h="530">
                    <a:moveTo>
                      <a:pt x="485" y="529"/>
                    </a:moveTo>
                    <a:lnTo>
                      <a:pt x="484" y="528"/>
                    </a:lnTo>
                    <a:lnTo>
                      <a:pt x="482" y="528"/>
                    </a:lnTo>
                    <a:lnTo>
                      <a:pt x="481" y="526"/>
                    </a:lnTo>
                    <a:lnTo>
                      <a:pt x="479" y="524"/>
                    </a:lnTo>
                    <a:lnTo>
                      <a:pt x="479" y="522"/>
                    </a:lnTo>
                    <a:lnTo>
                      <a:pt x="478" y="519"/>
                    </a:lnTo>
                    <a:lnTo>
                      <a:pt x="478" y="515"/>
                    </a:lnTo>
                    <a:lnTo>
                      <a:pt x="472" y="515"/>
                    </a:lnTo>
                    <a:lnTo>
                      <a:pt x="468" y="514"/>
                    </a:lnTo>
                    <a:lnTo>
                      <a:pt x="466" y="514"/>
                    </a:lnTo>
                    <a:lnTo>
                      <a:pt x="461" y="514"/>
                    </a:lnTo>
                    <a:lnTo>
                      <a:pt x="457" y="514"/>
                    </a:lnTo>
                    <a:lnTo>
                      <a:pt x="453" y="513"/>
                    </a:lnTo>
                    <a:lnTo>
                      <a:pt x="449" y="513"/>
                    </a:lnTo>
                    <a:lnTo>
                      <a:pt x="445" y="513"/>
                    </a:lnTo>
                    <a:lnTo>
                      <a:pt x="445" y="507"/>
                    </a:lnTo>
                    <a:lnTo>
                      <a:pt x="443" y="503"/>
                    </a:lnTo>
                    <a:lnTo>
                      <a:pt x="442" y="497"/>
                    </a:lnTo>
                    <a:lnTo>
                      <a:pt x="441" y="493"/>
                    </a:lnTo>
                    <a:lnTo>
                      <a:pt x="441" y="489"/>
                    </a:lnTo>
                    <a:lnTo>
                      <a:pt x="439" y="483"/>
                    </a:lnTo>
                    <a:lnTo>
                      <a:pt x="438" y="479"/>
                    </a:lnTo>
                    <a:lnTo>
                      <a:pt x="438" y="475"/>
                    </a:lnTo>
                    <a:lnTo>
                      <a:pt x="430" y="475"/>
                    </a:lnTo>
                    <a:lnTo>
                      <a:pt x="421" y="474"/>
                    </a:lnTo>
                    <a:lnTo>
                      <a:pt x="414" y="472"/>
                    </a:lnTo>
                    <a:lnTo>
                      <a:pt x="406" y="472"/>
                    </a:lnTo>
                    <a:lnTo>
                      <a:pt x="399" y="471"/>
                    </a:lnTo>
                    <a:lnTo>
                      <a:pt x="391" y="471"/>
                    </a:lnTo>
                    <a:lnTo>
                      <a:pt x="384" y="470"/>
                    </a:lnTo>
                    <a:lnTo>
                      <a:pt x="377" y="470"/>
                    </a:lnTo>
                    <a:lnTo>
                      <a:pt x="376" y="459"/>
                    </a:lnTo>
                    <a:lnTo>
                      <a:pt x="374" y="447"/>
                    </a:lnTo>
                    <a:lnTo>
                      <a:pt x="371" y="435"/>
                    </a:lnTo>
                    <a:lnTo>
                      <a:pt x="369" y="424"/>
                    </a:lnTo>
                    <a:lnTo>
                      <a:pt x="359" y="400"/>
                    </a:lnTo>
                    <a:lnTo>
                      <a:pt x="348" y="377"/>
                    </a:lnTo>
                    <a:lnTo>
                      <a:pt x="335" y="356"/>
                    </a:lnTo>
                    <a:lnTo>
                      <a:pt x="323" y="337"/>
                    </a:lnTo>
                    <a:lnTo>
                      <a:pt x="310" y="320"/>
                    </a:lnTo>
                    <a:lnTo>
                      <a:pt x="299" y="306"/>
                    </a:lnTo>
                    <a:lnTo>
                      <a:pt x="281" y="305"/>
                    </a:lnTo>
                    <a:lnTo>
                      <a:pt x="265" y="303"/>
                    </a:lnTo>
                    <a:lnTo>
                      <a:pt x="248" y="302"/>
                    </a:lnTo>
                    <a:lnTo>
                      <a:pt x="233" y="299"/>
                    </a:lnTo>
                    <a:lnTo>
                      <a:pt x="218" y="295"/>
                    </a:lnTo>
                    <a:lnTo>
                      <a:pt x="204" y="291"/>
                    </a:lnTo>
                    <a:lnTo>
                      <a:pt x="190" y="285"/>
                    </a:lnTo>
                    <a:lnTo>
                      <a:pt x="176" y="280"/>
                    </a:lnTo>
                    <a:lnTo>
                      <a:pt x="155" y="279"/>
                    </a:lnTo>
                    <a:lnTo>
                      <a:pt x="134" y="277"/>
                    </a:lnTo>
                    <a:lnTo>
                      <a:pt x="111" y="276"/>
                    </a:lnTo>
                    <a:lnTo>
                      <a:pt x="87" y="274"/>
                    </a:lnTo>
                    <a:lnTo>
                      <a:pt x="64" y="272"/>
                    </a:lnTo>
                    <a:lnTo>
                      <a:pt x="42" y="270"/>
                    </a:lnTo>
                    <a:lnTo>
                      <a:pt x="20" y="270"/>
                    </a:lnTo>
                    <a:lnTo>
                      <a:pt x="0" y="269"/>
                    </a:lnTo>
                    <a:lnTo>
                      <a:pt x="4" y="262"/>
                    </a:lnTo>
                    <a:lnTo>
                      <a:pt x="10" y="256"/>
                    </a:lnTo>
                    <a:lnTo>
                      <a:pt x="17" y="251"/>
                    </a:lnTo>
                    <a:lnTo>
                      <a:pt x="25" y="247"/>
                    </a:lnTo>
                    <a:lnTo>
                      <a:pt x="35" y="243"/>
                    </a:lnTo>
                    <a:lnTo>
                      <a:pt x="44" y="238"/>
                    </a:lnTo>
                    <a:lnTo>
                      <a:pt x="56" y="233"/>
                    </a:lnTo>
                    <a:lnTo>
                      <a:pt x="65" y="226"/>
                    </a:lnTo>
                    <a:lnTo>
                      <a:pt x="90" y="187"/>
                    </a:lnTo>
                    <a:lnTo>
                      <a:pt x="114" y="153"/>
                    </a:lnTo>
                    <a:lnTo>
                      <a:pt x="134" y="122"/>
                    </a:lnTo>
                    <a:lnTo>
                      <a:pt x="154" y="96"/>
                    </a:lnTo>
                    <a:lnTo>
                      <a:pt x="171" y="72"/>
                    </a:lnTo>
                    <a:lnTo>
                      <a:pt x="187" y="51"/>
                    </a:lnTo>
                    <a:lnTo>
                      <a:pt x="204" y="32"/>
                    </a:lnTo>
                    <a:lnTo>
                      <a:pt x="219" y="14"/>
                    </a:lnTo>
                    <a:lnTo>
                      <a:pt x="225" y="10"/>
                    </a:lnTo>
                    <a:lnTo>
                      <a:pt x="230" y="6"/>
                    </a:lnTo>
                    <a:lnTo>
                      <a:pt x="237" y="3"/>
                    </a:lnTo>
                    <a:lnTo>
                      <a:pt x="244" y="2"/>
                    </a:lnTo>
                    <a:lnTo>
                      <a:pt x="259" y="0"/>
                    </a:lnTo>
                    <a:lnTo>
                      <a:pt x="279" y="0"/>
                    </a:lnTo>
                    <a:lnTo>
                      <a:pt x="301" y="3"/>
                    </a:lnTo>
                    <a:lnTo>
                      <a:pt x="324" y="6"/>
                    </a:lnTo>
                    <a:lnTo>
                      <a:pt x="351" y="9"/>
                    </a:lnTo>
                    <a:lnTo>
                      <a:pt x="380" y="11"/>
                    </a:lnTo>
                    <a:lnTo>
                      <a:pt x="381" y="15"/>
                    </a:lnTo>
                    <a:lnTo>
                      <a:pt x="381" y="20"/>
                    </a:lnTo>
                    <a:lnTo>
                      <a:pt x="382" y="25"/>
                    </a:lnTo>
                    <a:lnTo>
                      <a:pt x="382" y="29"/>
                    </a:lnTo>
                    <a:lnTo>
                      <a:pt x="384" y="33"/>
                    </a:lnTo>
                    <a:lnTo>
                      <a:pt x="384" y="38"/>
                    </a:lnTo>
                    <a:lnTo>
                      <a:pt x="385" y="42"/>
                    </a:lnTo>
                    <a:lnTo>
                      <a:pt x="385" y="46"/>
                    </a:lnTo>
                    <a:lnTo>
                      <a:pt x="402" y="45"/>
                    </a:lnTo>
                    <a:lnTo>
                      <a:pt x="425" y="40"/>
                    </a:lnTo>
                    <a:lnTo>
                      <a:pt x="453" y="36"/>
                    </a:lnTo>
                    <a:lnTo>
                      <a:pt x="485" y="32"/>
                    </a:lnTo>
                    <a:lnTo>
                      <a:pt x="515" y="29"/>
                    </a:lnTo>
                    <a:lnTo>
                      <a:pt x="545" y="28"/>
                    </a:lnTo>
                    <a:lnTo>
                      <a:pt x="557" y="28"/>
                    </a:lnTo>
                    <a:lnTo>
                      <a:pt x="568" y="29"/>
                    </a:lnTo>
                    <a:lnTo>
                      <a:pt x="576" y="31"/>
                    </a:lnTo>
                    <a:lnTo>
                      <a:pt x="583" y="35"/>
                    </a:lnTo>
                    <a:lnTo>
                      <a:pt x="589" y="57"/>
                    </a:lnTo>
                    <a:lnTo>
                      <a:pt x="593" y="78"/>
                    </a:lnTo>
                    <a:lnTo>
                      <a:pt x="596" y="96"/>
                    </a:lnTo>
                    <a:lnTo>
                      <a:pt x="599" y="111"/>
                    </a:lnTo>
                    <a:lnTo>
                      <a:pt x="601" y="125"/>
                    </a:lnTo>
                    <a:lnTo>
                      <a:pt x="604" y="137"/>
                    </a:lnTo>
                    <a:lnTo>
                      <a:pt x="605" y="150"/>
                    </a:lnTo>
                    <a:lnTo>
                      <a:pt x="610" y="161"/>
                    </a:lnTo>
                    <a:lnTo>
                      <a:pt x="615" y="161"/>
                    </a:lnTo>
                    <a:lnTo>
                      <a:pt x="621" y="162"/>
                    </a:lnTo>
                    <a:lnTo>
                      <a:pt x="626" y="162"/>
                    </a:lnTo>
                    <a:lnTo>
                      <a:pt x="632" y="164"/>
                    </a:lnTo>
                    <a:lnTo>
                      <a:pt x="637" y="164"/>
                    </a:lnTo>
                    <a:lnTo>
                      <a:pt x="643" y="165"/>
                    </a:lnTo>
                    <a:lnTo>
                      <a:pt x="648" y="165"/>
                    </a:lnTo>
                    <a:lnTo>
                      <a:pt x="655" y="166"/>
                    </a:lnTo>
                    <a:lnTo>
                      <a:pt x="651" y="193"/>
                    </a:lnTo>
                    <a:lnTo>
                      <a:pt x="650" y="212"/>
                    </a:lnTo>
                    <a:lnTo>
                      <a:pt x="650" y="226"/>
                    </a:lnTo>
                    <a:lnTo>
                      <a:pt x="653" y="237"/>
                    </a:lnTo>
                    <a:lnTo>
                      <a:pt x="657" y="248"/>
                    </a:lnTo>
                    <a:lnTo>
                      <a:pt x="662" y="262"/>
                    </a:lnTo>
                    <a:lnTo>
                      <a:pt x="669" y="280"/>
                    </a:lnTo>
                    <a:lnTo>
                      <a:pt x="677" y="303"/>
                    </a:lnTo>
                    <a:lnTo>
                      <a:pt x="686" y="303"/>
                    </a:lnTo>
                    <a:lnTo>
                      <a:pt x="693" y="302"/>
                    </a:lnTo>
                    <a:lnTo>
                      <a:pt x="700" y="301"/>
                    </a:lnTo>
                    <a:lnTo>
                      <a:pt x="707" y="301"/>
                    </a:lnTo>
                    <a:lnTo>
                      <a:pt x="715" y="299"/>
                    </a:lnTo>
                    <a:lnTo>
                      <a:pt x="722" y="299"/>
                    </a:lnTo>
                    <a:lnTo>
                      <a:pt x="730" y="298"/>
                    </a:lnTo>
                    <a:lnTo>
                      <a:pt x="737" y="298"/>
                    </a:lnTo>
                    <a:lnTo>
                      <a:pt x="740" y="294"/>
                    </a:lnTo>
                    <a:lnTo>
                      <a:pt x="744" y="290"/>
                    </a:lnTo>
                    <a:lnTo>
                      <a:pt x="748" y="285"/>
                    </a:lnTo>
                    <a:lnTo>
                      <a:pt x="754" y="283"/>
                    </a:lnTo>
                    <a:lnTo>
                      <a:pt x="766" y="279"/>
                    </a:lnTo>
                    <a:lnTo>
                      <a:pt x="780" y="274"/>
                    </a:lnTo>
                    <a:lnTo>
                      <a:pt x="795" y="273"/>
                    </a:lnTo>
                    <a:lnTo>
                      <a:pt x="810" y="272"/>
                    </a:lnTo>
                    <a:lnTo>
                      <a:pt x="826" y="272"/>
                    </a:lnTo>
                    <a:lnTo>
                      <a:pt x="841" y="272"/>
                    </a:lnTo>
                    <a:lnTo>
                      <a:pt x="841" y="273"/>
                    </a:lnTo>
                    <a:lnTo>
                      <a:pt x="841" y="274"/>
                    </a:lnTo>
                    <a:lnTo>
                      <a:pt x="842" y="277"/>
                    </a:lnTo>
                    <a:lnTo>
                      <a:pt x="842" y="279"/>
                    </a:lnTo>
                    <a:lnTo>
                      <a:pt x="842" y="280"/>
                    </a:lnTo>
                    <a:lnTo>
                      <a:pt x="842" y="283"/>
                    </a:lnTo>
                    <a:lnTo>
                      <a:pt x="844" y="284"/>
                    </a:lnTo>
                    <a:lnTo>
                      <a:pt x="844" y="287"/>
                    </a:lnTo>
                    <a:lnTo>
                      <a:pt x="848" y="287"/>
                    </a:lnTo>
                    <a:lnTo>
                      <a:pt x="852" y="287"/>
                    </a:lnTo>
                    <a:lnTo>
                      <a:pt x="858" y="287"/>
                    </a:lnTo>
                    <a:lnTo>
                      <a:pt x="862" y="287"/>
                    </a:lnTo>
                    <a:lnTo>
                      <a:pt x="866" y="287"/>
                    </a:lnTo>
                    <a:lnTo>
                      <a:pt x="871" y="288"/>
                    </a:lnTo>
                    <a:lnTo>
                      <a:pt x="876" y="288"/>
                    </a:lnTo>
                    <a:lnTo>
                      <a:pt x="881" y="288"/>
                    </a:lnTo>
                    <a:lnTo>
                      <a:pt x="877" y="299"/>
                    </a:lnTo>
                    <a:lnTo>
                      <a:pt x="870" y="308"/>
                    </a:lnTo>
                    <a:lnTo>
                      <a:pt x="863" y="316"/>
                    </a:lnTo>
                    <a:lnTo>
                      <a:pt x="856" y="323"/>
                    </a:lnTo>
                    <a:lnTo>
                      <a:pt x="849" y="330"/>
                    </a:lnTo>
                    <a:lnTo>
                      <a:pt x="844" y="338"/>
                    </a:lnTo>
                    <a:lnTo>
                      <a:pt x="841" y="344"/>
                    </a:lnTo>
                    <a:lnTo>
                      <a:pt x="840" y="349"/>
                    </a:lnTo>
                    <a:lnTo>
                      <a:pt x="838" y="355"/>
                    </a:lnTo>
                    <a:lnTo>
                      <a:pt x="838" y="360"/>
                    </a:lnTo>
                    <a:lnTo>
                      <a:pt x="791" y="380"/>
                    </a:lnTo>
                    <a:lnTo>
                      <a:pt x="745" y="398"/>
                    </a:lnTo>
                    <a:lnTo>
                      <a:pt x="701" y="416"/>
                    </a:lnTo>
                    <a:lnTo>
                      <a:pt x="658" y="435"/>
                    </a:lnTo>
                    <a:lnTo>
                      <a:pt x="617" y="456"/>
                    </a:lnTo>
                    <a:lnTo>
                      <a:pt x="574" y="478"/>
                    </a:lnTo>
                    <a:lnTo>
                      <a:pt x="531" y="501"/>
                    </a:lnTo>
                    <a:lnTo>
                      <a:pt x="485" y="52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47765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2967</TotalTime>
  <Words>403</Words>
  <Application>Microsoft Office PowerPoint</Application>
  <PresentationFormat>Personalizar</PresentationFormat>
  <Paragraphs>97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Eduardo Dias Bedore Pavao (BANCO BMG S A – GEPRO – SP)</dc:creator>
  <cp:lastModifiedBy>Silvana do Socorro Machado Rodrigues - MPS</cp:lastModifiedBy>
  <cp:revision>56</cp:revision>
  <dcterms:modified xsi:type="dcterms:W3CDTF">2015-09-11T20:22:34Z</dcterms:modified>
</cp:coreProperties>
</file>